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892" r:id="rId1"/>
  </p:sldMasterIdLst>
  <p:notesMasterIdLst>
    <p:notesMasterId r:id="rId10"/>
  </p:notesMasterIdLst>
  <p:handoutMasterIdLst>
    <p:handoutMasterId r:id="rId11"/>
  </p:handoutMasterIdLst>
  <p:sldIdLst>
    <p:sldId id="304" r:id="rId2"/>
    <p:sldId id="257" r:id="rId3"/>
    <p:sldId id="354" r:id="rId4"/>
    <p:sldId id="355" r:id="rId5"/>
    <p:sldId id="356" r:id="rId6"/>
    <p:sldId id="357" r:id="rId7"/>
    <p:sldId id="358" r:id="rId8"/>
    <p:sldId id="345" r:id="rId9"/>
  </p:sldIdLst>
  <p:sldSz cx="1219835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89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BFB"/>
    <a:srgbClr val="ABDAE2"/>
    <a:srgbClr val="FFC3A9"/>
    <a:srgbClr val="747480"/>
    <a:srgbClr val="FFFFFF"/>
    <a:srgbClr val="C4C4CD"/>
    <a:srgbClr val="FFE600"/>
    <a:srgbClr val="2E2E38"/>
    <a:srgbClr val="80808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řední sty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A111915-BE36-4E01-A7E5-04B1672EAD32}" styleName="Světlý styl 2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B4B98B0-60AC-42C2-AFA5-B58CD77FA1E5}" styleName="Světlý styl 1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15" autoAdjust="0"/>
    <p:restoredTop sz="95045" autoAdjust="0"/>
  </p:normalViewPr>
  <p:slideViewPr>
    <p:cSldViewPr snapToGrid="0" snapToObjects="1" showGuides="1">
      <p:cViewPr varScale="1">
        <p:scale>
          <a:sx n="103" d="100"/>
          <a:sy n="103" d="100"/>
        </p:scale>
        <p:origin x="126" y="498"/>
      </p:cViewPr>
      <p:guideLst/>
    </p:cSldViewPr>
  </p:slideViewPr>
  <p:outlineViewPr>
    <p:cViewPr>
      <p:scale>
        <a:sx n="33" d="100"/>
        <a:sy n="33" d="100"/>
      </p:scale>
      <p:origin x="0" y="-7090"/>
    </p:cViewPr>
  </p:outlin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notesViewPr>
    <p:cSldViewPr snapToGrid="0" snapToObjects="1" showGuides="1">
      <p:cViewPr varScale="1">
        <p:scale>
          <a:sx n="86" d="100"/>
          <a:sy n="86" d="100"/>
        </p:scale>
        <p:origin x="3904" y="216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GB" dirty="0">
              <a:latin typeface="Arial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75A85089-C692-4DEA-AC49-04CF34D4FE14}" type="datetimeFigureOut">
              <a:rPr lang="en-GB" smtClean="0">
                <a:latin typeface="Arial" pitchFamily="34" charset="0"/>
              </a:rPr>
              <a:pPr/>
              <a:t>29/03/2023</a:t>
            </a:fld>
            <a:endParaRPr lang="en-GB" dirty="0">
              <a:latin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GB" dirty="0">
              <a:latin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D3A5C721-4BB5-4DB6-AD65-4BA2A62B05B6}" type="slidenum">
              <a:rPr lang="en-GB" smtClean="0">
                <a:latin typeface="Arial" pitchFamily="34" charset="0"/>
              </a:rPr>
              <a:pPr/>
              <a:t>‹#›</a:t>
            </a:fld>
            <a:endParaRPr lang="en-GB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6323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8045EBA9-A28D-4849-BFEA-AA04F6A21B63}" type="datetimeFigureOut">
              <a:rPr lang="en-GB" smtClean="0"/>
              <a:pPr/>
              <a:t>29/03/2023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3700" y="692150"/>
            <a:ext cx="616267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5B43D19E-BFDB-4C92-8EDD-32EDDA8F41D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6270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5288" y="692150"/>
            <a:ext cx="6159500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3D19E-BFDB-4C92-8EDD-32EDDA8F41DF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8332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5288" y="692150"/>
            <a:ext cx="6159500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3D19E-BFDB-4C92-8EDD-32EDDA8F41DF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07661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5288" y="692150"/>
            <a:ext cx="6159500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3D19E-BFDB-4C92-8EDD-32EDDA8F41DF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5355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5288" y="692150"/>
            <a:ext cx="6159500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3D19E-BFDB-4C92-8EDD-32EDDA8F41DF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91491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5288" y="692150"/>
            <a:ext cx="6159500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3D19E-BFDB-4C92-8EDD-32EDDA8F41DF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48070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5288" y="692150"/>
            <a:ext cx="6159500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3D19E-BFDB-4C92-8EDD-32EDDA8F41DF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47489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5288" y="692150"/>
            <a:ext cx="6159500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3D19E-BFDB-4C92-8EDD-32EDDA8F41DF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7917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ulka bíl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fický objekt 19">
            <a:extLst>
              <a:ext uri="{FF2B5EF4-FFF2-40B4-BE49-F238E27FC236}">
                <a16:creationId xmlns:a16="http://schemas.microsoft.com/office/drawing/2014/main" id="{B1997CEE-9DA1-6742-B027-6518FDFF2D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219" t="18534" b="20766"/>
          <a:stretch/>
        </p:blipFill>
        <p:spPr>
          <a:xfrm>
            <a:off x="0" y="0"/>
            <a:ext cx="9804543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775504" y="3399234"/>
            <a:ext cx="7212556" cy="1701800"/>
          </a:xfrm>
          <a:prstGeom prst="rect">
            <a:avLst/>
          </a:prstGeom>
        </p:spPr>
        <p:txBody>
          <a:bodyPr wrap="square">
            <a:noAutofit/>
          </a:bodyPr>
          <a:lstStyle>
            <a:lvl1pPr fontAlgn="t">
              <a:lnSpc>
                <a:spcPct val="100000"/>
              </a:lnSpc>
              <a:defRPr sz="3800" b="0" i="0" baseline="0">
                <a:solidFill>
                  <a:schemeClr val="tx2"/>
                </a:solidFill>
                <a:latin typeface="Poppins" pitchFamily="2" charset="0"/>
                <a:cs typeface="Arial" pitchFamily="34" charset="0"/>
              </a:defRPr>
            </a:lvl1pPr>
          </a:lstStyle>
          <a:p>
            <a:r>
              <a:rPr lang="en-US" dirty="0"/>
              <a:t>Kliknutím vložíte název prezentace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75504" y="5226194"/>
            <a:ext cx="7212556" cy="640518"/>
          </a:xfrm>
        </p:spPr>
        <p:txBody>
          <a:bodyPr>
            <a:noAutofit/>
          </a:bodyPr>
          <a:lstStyle>
            <a:lvl1pPr marL="0" indent="0" algn="l">
              <a:spcAft>
                <a:spcPts val="1200"/>
              </a:spcAft>
              <a:buNone/>
              <a:defRPr sz="2000" b="0" i="0" baseline="0">
                <a:solidFill>
                  <a:schemeClr val="bg2"/>
                </a:solidFill>
                <a:latin typeface="Poppins" pitchFamily="2" charset="0"/>
                <a:cs typeface="Arial" pitchFamily="34" charset="0"/>
              </a:defRPr>
            </a:lvl1pPr>
            <a:lvl2pPr marL="0" indent="0" algn="l">
              <a:buNone/>
              <a:defRPr sz="1600" b="1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Kliknutím vložíte podnadpis</a:t>
            </a:r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A9465B6B-DFD4-4E0C-9ACE-E88CA22204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5503" y="5954314"/>
            <a:ext cx="5040000" cy="180000"/>
          </a:xfrm>
        </p:spPr>
        <p:txBody>
          <a:bodyPr/>
          <a:lstStyle>
            <a:lvl1pPr marL="0" indent="0">
              <a:buNone/>
              <a:defRPr sz="1200" b="0" i="0">
                <a:solidFill>
                  <a:schemeClr val="bg2"/>
                </a:solidFill>
                <a:latin typeface="Poppins" pitchFamily="2" charset="0"/>
              </a:defRPr>
            </a:lvl1pPr>
          </a:lstStyle>
          <a:p>
            <a:pPr lvl="0"/>
            <a:r>
              <a:rPr lang="en-US" dirty="0"/>
              <a:t>Jméno Příjmení, Pozice</a:t>
            </a:r>
            <a:endParaRPr lang="en-GB" dirty="0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A1F2ED22-5637-4AB8-ABD8-3693A6EA55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5503" y="6151932"/>
            <a:ext cx="5040000" cy="180000"/>
          </a:xfrm>
        </p:spPr>
        <p:txBody>
          <a:bodyPr/>
          <a:lstStyle>
            <a:lvl1pPr marL="0" indent="0">
              <a:buNone/>
              <a:defRPr sz="1200" b="0" i="0">
                <a:solidFill>
                  <a:schemeClr val="bg2"/>
                </a:solidFill>
                <a:latin typeface="Poppins" pitchFamily="2" charset="0"/>
              </a:defRPr>
            </a:lvl1pPr>
          </a:lstStyle>
          <a:p>
            <a:pPr lvl="0"/>
            <a:r>
              <a:rPr lang="en-US" dirty="0"/>
              <a:t>Datum</a:t>
            </a:r>
            <a:endParaRPr lang="en-GB" dirty="0"/>
          </a:p>
        </p:txBody>
      </p:sp>
      <p:pic>
        <p:nvPicPr>
          <p:cNvPr id="19" name="Grafický objekt 18">
            <a:extLst>
              <a:ext uri="{FF2B5EF4-FFF2-40B4-BE49-F238E27FC236}">
                <a16:creationId xmlns:a16="http://schemas.microsoft.com/office/drawing/2014/main" id="{1B17C683-61A3-9D4B-86CD-EB4A00D59B0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58416" y="364631"/>
            <a:ext cx="2619990" cy="57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01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ulka modrá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fický objekt 19">
            <a:extLst>
              <a:ext uri="{FF2B5EF4-FFF2-40B4-BE49-F238E27FC236}">
                <a16:creationId xmlns:a16="http://schemas.microsoft.com/office/drawing/2014/main" id="{B1997CEE-9DA1-6742-B027-6518FDFF2D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219" t="18371" b="20928"/>
          <a:stretch/>
        </p:blipFill>
        <p:spPr>
          <a:xfrm>
            <a:off x="0" y="0"/>
            <a:ext cx="9804543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775504" y="3399234"/>
            <a:ext cx="7195304" cy="1701800"/>
          </a:xfrm>
          <a:prstGeom prst="rect">
            <a:avLst/>
          </a:prstGeom>
        </p:spPr>
        <p:txBody>
          <a:bodyPr wrap="square">
            <a:noAutofit/>
          </a:bodyPr>
          <a:lstStyle>
            <a:lvl1pPr fontAlgn="t">
              <a:lnSpc>
                <a:spcPct val="100000"/>
              </a:lnSpc>
              <a:defRPr sz="3800" b="0" i="0" baseline="0">
                <a:solidFill>
                  <a:schemeClr val="tx1"/>
                </a:solidFill>
                <a:latin typeface="Poppins" pitchFamily="2" charset="0"/>
                <a:cs typeface="Arial" pitchFamily="34" charset="0"/>
              </a:defRPr>
            </a:lvl1pPr>
          </a:lstStyle>
          <a:p>
            <a:r>
              <a:rPr lang="en-US" dirty="0"/>
              <a:t>Kliknutím vložíte název prezentace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75503" y="5226194"/>
            <a:ext cx="7195303" cy="640518"/>
          </a:xfrm>
        </p:spPr>
        <p:txBody>
          <a:bodyPr>
            <a:noAutofit/>
          </a:bodyPr>
          <a:lstStyle>
            <a:lvl1pPr marL="0" indent="0" algn="l">
              <a:spcAft>
                <a:spcPts val="1200"/>
              </a:spcAft>
              <a:buNone/>
              <a:defRPr sz="2000" b="0" i="0" baseline="0">
                <a:solidFill>
                  <a:schemeClr val="tx1"/>
                </a:solidFill>
                <a:latin typeface="Poppins" pitchFamily="2" charset="0"/>
                <a:cs typeface="Arial" pitchFamily="34" charset="0"/>
              </a:defRPr>
            </a:lvl1pPr>
            <a:lvl2pPr marL="0" indent="0" algn="l">
              <a:buNone/>
              <a:defRPr sz="1600" b="1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Kliknutím vložíte podnadpis</a:t>
            </a:r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A9465B6B-DFD4-4E0C-9ACE-E88CA22204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5504" y="5954314"/>
            <a:ext cx="5040000" cy="180000"/>
          </a:xfrm>
        </p:spPr>
        <p:txBody>
          <a:bodyPr/>
          <a:lstStyle>
            <a:lvl1pPr marL="0" indent="0">
              <a:buNone/>
              <a:defRPr sz="1200" b="0" i="0">
                <a:solidFill>
                  <a:schemeClr val="tx1"/>
                </a:solidFill>
                <a:latin typeface="Poppins" pitchFamily="2" charset="0"/>
              </a:defRPr>
            </a:lvl1pPr>
          </a:lstStyle>
          <a:p>
            <a:pPr lvl="0"/>
            <a:r>
              <a:rPr lang="en-US" dirty="0"/>
              <a:t>Jméno Příjmení, Pozice</a:t>
            </a:r>
            <a:endParaRPr lang="en-GB" dirty="0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A1F2ED22-5637-4AB8-ABD8-3693A6EA55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5504" y="6151932"/>
            <a:ext cx="5040000" cy="180000"/>
          </a:xfrm>
        </p:spPr>
        <p:txBody>
          <a:bodyPr/>
          <a:lstStyle>
            <a:lvl1pPr marL="0" indent="0">
              <a:buNone/>
              <a:defRPr sz="1200" b="0" i="0">
                <a:solidFill>
                  <a:schemeClr val="tx1"/>
                </a:solidFill>
                <a:latin typeface="Poppins" pitchFamily="2" charset="0"/>
              </a:defRPr>
            </a:lvl1pPr>
          </a:lstStyle>
          <a:p>
            <a:pPr lvl="0"/>
            <a:r>
              <a:rPr lang="en-US" dirty="0"/>
              <a:t>Datum</a:t>
            </a:r>
            <a:endParaRPr lang="en-GB" dirty="0"/>
          </a:p>
        </p:txBody>
      </p:sp>
      <p:pic>
        <p:nvPicPr>
          <p:cNvPr id="19" name="Grafický objekt 18">
            <a:extLst>
              <a:ext uri="{FF2B5EF4-FFF2-40B4-BE49-F238E27FC236}">
                <a16:creationId xmlns:a16="http://schemas.microsoft.com/office/drawing/2014/main" id="{1B17C683-61A3-9D4B-86CD-EB4A00D59B0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58416" y="364631"/>
            <a:ext cx="2619990" cy="57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80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ola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7C43D-4F1B-43DA-A0C6-DA6B6708E1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917" y="2783935"/>
            <a:ext cx="9415826" cy="3469907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>
              <a:buNone/>
              <a:defRPr kumimoji="0" lang="en-IN" sz="50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 pitchFamily="2" charset="0"/>
                <a:ea typeface="+mj-ea"/>
                <a:cs typeface="+mj-cs"/>
              </a:defRPr>
            </a:lvl1pPr>
          </a:lstStyle>
          <a:p>
            <a:pPr marL="356616" marR="0" lvl="0" indent="-356616" defTabSz="1007887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Název kapitoly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40848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ola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7C43D-4F1B-43DA-A0C6-DA6B6708E1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917" y="2783935"/>
            <a:ext cx="9415826" cy="3469907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>
              <a:buNone/>
              <a:defRPr kumimoji="0" lang="en-IN" sz="50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 pitchFamily="2" charset="0"/>
                <a:ea typeface="+mj-ea"/>
                <a:cs typeface="+mj-cs"/>
              </a:defRPr>
            </a:lvl1pPr>
          </a:lstStyle>
          <a:p>
            <a:pPr marL="356616" marR="0" lvl="0" indent="-356616" defTabSz="1007887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Název kapitoly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22562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ola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7C43D-4F1B-43DA-A0C6-DA6B6708E1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917" y="2783935"/>
            <a:ext cx="9415826" cy="3469907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>
              <a:buNone/>
              <a:defRPr kumimoji="0" lang="en-IN" sz="50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 pitchFamily="2" charset="0"/>
                <a:ea typeface="+mj-ea"/>
                <a:cs typeface="+mj-cs"/>
              </a:defRPr>
            </a:lvl1pPr>
          </a:lstStyle>
          <a:p>
            <a:pPr marL="356616" marR="0" lvl="0" indent="-356616" defTabSz="1007887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Název kapitoly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29436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ní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10">
            <a:extLst>
              <a:ext uri="{FF2B5EF4-FFF2-40B4-BE49-F238E27FC236}">
                <a16:creationId xmlns:a16="http://schemas.microsoft.com/office/drawing/2014/main" id="{DA9741B6-D337-4A18-8ECB-FB21A6953E4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b="0" i="0" noProof="0" dirty="0">
              <a:solidFill>
                <a:schemeClr val="bg1"/>
              </a:solidFill>
              <a:latin typeface="Poppins" pitchFamily="2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356C28-34FC-48BD-943E-82B485EB0C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920" y="3301142"/>
            <a:ext cx="7176336" cy="27858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b="0" i="0">
                <a:latin typeface="Poppins" pitchFamily="2" charset="0"/>
              </a:defRPr>
            </a:lvl1pPr>
            <a:lvl2pPr>
              <a:defRPr b="0" i="0">
                <a:latin typeface="Poppins" pitchFamily="2" charset="0"/>
              </a:defRPr>
            </a:lvl2pPr>
            <a:lvl3pPr>
              <a:defRPr b="0" i="0">
                <a:latin typeface="Poppins" pitchFamily="2" charset="0"/>
              </a:defRPr>
            </a:lvl3pPr>
            <a:lvl4pPr>
              <a:defRPr b="0" i="0">
                <a:latin typeface="Poppins" pitchFamily="2" charset="0"/>
              </a:defRPr>
            </a:lvl4pPr>
            <a:lvl5pPr>
              <a:defRPr b="0" i="0">
                <a:latin typeface="Poppins" pitchFamily="2" charset="0"/>
              </a:defRPr>
            </a:lvl5pPr>
          </a:lstStyle>
          <a:p>
            <a:pPr lvl="0"/>
            <a:r>
              <a:rPr lang="en-US" dirty="0"/>
              <a:t>Odrážky 1</a:t>
            </a:r>
          </a:p>
          <a:p>
            <a:pPr lvl="1"/>
            <a:r>
              <a:rPr lang="en-US" dirty="0"/>
              <a:t>Odrážky 2</a:t>
            </a:r>
          </a:p>
          <a:p>
            <a:pPr lvl="2"/>
            <a:r>
              <a:rPr lang="en-US" dirty="0"/>
              <a:t>Odrážky 3</a:t>
            </a:r>
          </a:p>
          <a:p>
            <a:pPr lvl="3"/>
            <a:r>
              <a:rPr lang="en-US" dirty="0"/>
              <a:t>Odrážky 4</a:t>
            </a:r>
          </a:p>
          <a:p>
            <a:pPr lvl="4"/>
            <a:r>
              <a:rPr lang="en-US" dirty="0"/>
              <a:t>Odrážky 5</a:t>
            </a:r>
            <a:endParaRPr lang="en-GB" dirty="0"/>
          </a:p>
        </p:txBody>
      </p:sp>
      <p:pic>
        <p:nvPicPr>
          <p:cNvPr id="17" name="Grafický objekt 16">
            <a:extLst>
              <a:ext uri="{FF2B5EF4-FFF2-40B4-BE49-F238E27FC236}">
                <a16:creationId xmlns:a16="http://schemas.microsoft.com/office/drawing/2014/main" id="{FA1EA669-1400-854B-BAE0-A263EF08BC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83189" y="294200"/>
            <a:ext cx="457774" cy="457774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0C8CAA3-F1EA-4C46-ADF5-E933A911493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9919" y="1137920"/>
            <a:ext cx="7176336" cy="180999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0" i="0">
                <a:solidFill>
                  <a:schemeClr val="bg1"/>
                </a:solidFill>
                <a:latin typeface="Poppins" pitchFamily="2" charset="0"/>
              </a:defRPr>
            </a:lvl1pPr>
            <a:lvl2pPr marL="0" indent="0">
              <a:spcBef>
                <a:spcPts val="0"/>
              </a:spcBef>
              <a:buNone/>
              <a:defRPr sz="1800" b="0" i="0">
                <a:solidFill>
                  <a:schemeClr val="bg2"/>
                </a:solidFill>
                <a:latin typeface="Poppins" pitchFamily="2" charset="0"/>
              </a:defRPr>
            </a:lvl2pPr>
            <a:lvl3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Poppins" pitchFamily="2" charset="0"/>
              </a:defRPr>
            </a:lvl3pPr>
            <a:lvl4pPr marL="0" indent="0">
              <a:spcBef>
                <a:spcPts val="0"/>
              </a:spcBef>
              <a:buNone/>
              <a:defRPr sz="1400" b="0" i="0">
                <a:solidFill>
                  <a:schemeClr val="bg2"/>
                </a:solidFill>
                <a:latin typeface="Poppins" pitchFamily="2" charset="0"/>
              </a:defRPr>
            </a:lvl4pPr>
            <a:lvl5pPr marL="0" indent="0">
              <a:spcBef>
                <a:spcPts val="0"/>
              </a:spcBef>
              <a:buNone/>
              <a:defRPr sz="1200" b="0" i="0">
                <a:solidFill>
                  <a:schemeClr val="bg2"/>
                </a:solidFill>
                <a:latin typeface="Poppins" pitchFamily="2" charset="0"/>
              </a:defRPr>
            </a:lvl5pPr>
          </a:lstStyle>
          <a:p>
            <a:pPr lvl="0"/>
            <a:r>
              <a:rPr lang="en-GB" dirty="0"/>
              <a:t>Kliknutím vložíte text</a:t>
            </a:r>
          </a:p>
        </p:txBody>
      </p:sp>
    </p:spTree>
    <p:extLst>
      <p:ext uri="{BB962C8B-B14F-4D97-AF65-F5344CB8AC3E}">
        <p14:creationId xmlns:p14="http://schemas.microsoft.com/office/powerpoint/2010/main" val="27832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ní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918" y="294200"/>
            <a:ext cx="9720000" cy="590400"/>
          </a:xfrm>
          <a:prstGeom prst="rect">
            <a:avLst/>
          </a:prstGeom>
        </p:spPr>
        <p:txBody>
          <a:bodyPr anchor="ctr" anchorCtr="0"/>
          <a:lstStyle>
            <a:lvl1pPr>
              <a:defRPr b="0" i="0">
                <a:solidFill>
                  <a:schemeClr val="bg1"/>
                </a:solidFill>
                <a:latin typeface="Poppins" pitchFamily="2" charset="0"/>
              </a:defRPr>
            </a:lvl1pPr>
          </a:lstStyle>
          <a:p>
            <a:r>
              <a:rPr lang="en-US"/>
              <a:t>Kliknutím vložíte nadpis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919" y="1137920"/>
            <a:ext cx="7176336" cy="180999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0" i="0">
                <a:solidFill>
                  <a:schemeClr val="bg1"/>
                </a:solidFill>
                <a:latin typeface="Poppins" pitchFamily="2" charset="0"/>
              </a:defRPr>
            </a:lvl1pPr>
            <a:lvl2pPr marL="0" indent="0">
              <a:spcBef>
                <a:spcPts val="0"/>
              </a:spcBef>
              <a:buNone/>
              <a:defRPr sz="1800" b="0" i="0">
                <a:solidFill>
                  <a:schemeClr val="bg2"/>
                </a:solidFill>
                <a:latin typeface="Poppins" pitchFamily="2" charset="0"/>
              </a:defRPr>
            </a:lvl2pPr>
            <a:lvl3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Poppins" pitchFamily="2" charset="0"/>
              </a:defRPr>
            </a:lvl3pPr>
            <a:lvl4pPr marL="0" indent="0">
              <a:spcBef>
                <a:spcPts val="0"/>
              </a:spcBef>
              <a:buNone/>
              <a:defRPr sz="1400" b="0" i="0">
                <a:solidFill>
                  <a:schemeClr val="bg2"/>
                </a:solidFill>
                <a:latin typeface="Poppins" pitchFamily="2" charset="0"/>
              </a:defRPr>
            </a:lvl4pPr>
            <a:lvl5pPr marL="0" indent="0">
              <a:spcBef>
                <a:spcPts val="0"/>
              </a:spcBef>
              <a:buNone/>
              <a:defRPr sz="1200" b="0" i="0">
                <a:solidFill>
                  <a:schemeClr val="bg2"/>
                </a:solidFill>
                <a:latin typeface="Poppins" pitchFamily="2" charset="0"/>
              </a:defRPr>
            </a:lvl5pPr>
          </a:lstStyle>
          <a:p>
            <a:pPr lvl="0"/>
            <a:r>
              <a:rPr lang="en-GB" dirty="0"/>
              <a:t>Kliknutím vložíte text</a:t>
            </a:r>
          </a:p>
        </p:txBody>
      </p:sp>
      <p:sp>
        <p:nvSpPr>
          <p:cNvPr id="19" name="Line 10">
            <a:extLst>
              <a:ext uri="{FF2B5EF4-FFF2-40B4-BE49-F238E27FC236}">
                <a16:creationId xmlns:a16="http://schemas.microsoft.com/office/drawing/2014/main" id="{CF130104-FAF2-4309-9701-573F3774313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b="0" i="0" noProof="0" dirty="0">
              <a:solidFill>
                <a:schemeClr val="bg1"/>
              </a:solidFill>
              <a:latin typeface="Poppins" pitchFamily="2" charset="0"/>
            </a:endParaRPr>
          </a:p>
        </p:txBody>
      </p:sp>
      <p:pic>
        <p:nvPicPr>
          <p:cNvPr id="13" name="Grafický objekt 12">
            <a:extLst>
              <a:ext uri="{FF2B5EF4-FFF2-40B4-BE49-F238E27FC236}">
                <a16:creationId xmlns:a16="http://schemas.microsoft.com/office/drawing/2014/main" id="{D4537B68-0FA9-E449-AFD5-E2125DD5BA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83189" y="294200"/>
            <a:ext cx="457774" cy="457774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D2C7630-6749-A649-870C-294A26D331A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9919" y="3171435"/>
            <a:ext cx="7176336" cy="288102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 b="0" i="0" baseline="0">
                <a:solidFill>
                  <a:schemeClr val="bg2"/>
                </a:solidFill>
                <a:latin typeface="Poppins Light" pitchFamily="2" charset="0"/>
              </a:defRPr>
            </a:lvl1pPr>
            <a:lvl2pPr marL="0" indent="0">
              <a:spcBef>
                <a:spcPts val="0"/>
              </a:spcBef>
              <a:buNone/>
              <a:defRPr sz="1800" b="0" i="0">
                <a:solidFill>
                  <a:schemeClr val="bg2"/>
                </a:solidFill>
                <a:latin typeface="Poppins" pitchFamily="2" charset="0"/>
              </a:defRPr>
            </a:lvl2pPr>
            <a:lvl3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Poppins" pitchFamily="2" charset="0"/>
              </a:defRPr>
            </a:lvl3pPr>
            <a:lvl4pPr marL="0" indent="0">
              <a:spcBef>
                <a:spcPts val="0"/>
              </a:spcBef>
              <a:buNone/>
              <a:defRPr sz="1400" b="0" i="0">
                <a:solidFill>
                  <a:schemeClr val="bg2"/>
                </a:solidFill>
                <a:latin typeface="Poppins" pitchFamily="2" charset="0"/>
              </a:defRPr>
            </a:lvl4pPr>
            <a:lvl5pPr marL="0" indent="0">
              <a:spcBef>
                <a:spcPts val="0"/>
              </a:spcBef>
              <a:buNone/>
              <a:defRPr sz="1200" b="0" i="0">
                <a:solidFill>
                  <a:schemeClr val="bg2"/>
                </a:solidFill>
                <a:latin typeface="Poppins" pitchFamily="2" charset="0"/>
              </a:defRPr>
            </a:lvl5pPr>
          </a:lstStyle>
          <a:p>
            <a:pPr lvl="0"/>
            <a:r>
              <a:rPr lang="en-GB" dirty="0"/>
              <a:t>Kliknutím vložíte text</a:t>
            </a:r>
          </a:p>
        </p:txBody>
      </p:sp>
    </p:spTree>
    <p:extLst>
      <p:ext uri="{BB962C8B-B14F-4D97-AF65-F5344CB8AC3E}">
        <p14:creationId xmlns:p14="http://schemas.microsoft.com/office/powerpoint/2010/main" val="646078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ní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Line 10">
            <a:extLst>
              <a:ext uri="{FF2B5EF4-FFF2-40B4-BE49-F238E27FC236}">
                <a16:creationId xmlns:a16="http://schemas.microsoft.com/office/drawing/2014/main" id="{EF8E9275-C0E0-4ABA-8699-73E5E292EC8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b="0" i="0" noProof="0" dirty="0">
              <a:solidFill>
                <a:schemeClr val="bg1"/>
              </a:solidFill>
              <a:latin typeface="Poppins" pitchFamily="2" charset="0"/>
            </a:endParaRPr>
          </a:p>
        </p:txBody>
      </p:sp>
      <p:pic>
        <p:nvPicPr>
          <p:cNvPr id="20" name="Grafický objekt 19">
            <a:extLst>
              <a:ext uri="{FF2B5EF4-FFF2-40B4-BE49-F238E27FC236}">
                <a16:creationId xmlns:a16="http://schemas.microsoft.com/office/drawing/2014/main" id="{78A48F2B-34BF-D940-8D65-BFC575ACF5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83189" y="294200"/>
            <a:ext cx="457774" cy="457774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7663870B-013F-A94B-8405-A44472DF69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18" y="294200"/>
            <a:ext cx="9720000" cy="590400"/>
          </a:xfrm>
          <a:prstGeom prst="rect">
            <a:avLst/>
          </a:prstGeom>
        </p:spPr>
        <p:txBody>
          <a:bodyPr anchor="ctr" anchorCtr="0"/>
          <a:lstStyle>
            <a:lvl1pPr>
              <a:defRPr sz="2400" b="0" i="0">
                <a:solidFill>
                  <a:schemeClr val="bg1"/>
                </a:solidFill>
                <a:latin typeface="Poppins" pitchFamily="2" charset="0"/>
              </a:defRPr>
            </a:lvl1pPr>
          </a:lstStyle>
          <a:p>
            <a:r>
              <a:rPr lang="en-US" dirty="0"/>
              <a:t>Kliknutím vložíte nadpis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E7461EF-8E92-FF41-8A7F-E3DCBF7957A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918" y="1137919"/>
            <a:ext cx="10979999" cy="4930355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0" i="0">
                <a:solidFill>
                  <a:schemeClr val="bg1"/>
                </a:solidFill>
                <a:latin typeface="Poppins" pitchFamily="2" charset="0"/>
              </a:defRPr>
            </a:lvl1pPr>
            <a:lvl2pPr marL="0" indent="0">
              <a:spcBef>
                <a:spcPts val="0"/>
              </a:spcBef>
              <a:buNone/>
              <a:defRPr sz="1800" b="0" i="0">
                <a:solidFill>
                  <a:schemeClr val="bg2"/>
                </a:solidFill>
                <a:latin typeface="Poppins" pitchFamily="2" charset="0"/>
              </a:defRPr>
            </a:lvl2pPr>
            <a:lvl3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Poppins" pitchFamily="2" charset="0"/>
              </a:defRPr>
            </a:lvl3pPr>
            <a:lvl4pPr marL="0" indent="0">
              <a:spcBef>
                <a:spcPts val="0"/>
              </a:spcBef>
              <a:buNone/>
              <a:defRPr sz="1400" b="0" i="0">
                <a:solidFill>
                  <a:schemeClr val="bg2"/>
                </a:solidFill>
                <a:latin typeface="Poppins" pitchFamily="2" charset="0"/>
              </a:defRPr>
            </a:lvl4pPr>
            <a:lvl5pPr marL="0" indent="0">
              <a:spcBef>
                <a:spcPts val="0"/>
              </a:spcBef>
              <a:buNone/>
              <a:defRPr sz="1200" b="0" i="0">
                <a:solidFill>
                  <a:schemeClr val="bg2"/>
                </a:solidFill>
                <a:latin typeface="Poppins" pitchFamily="2" charset="0"/>
              </a:defRPr>
            </a:lvl5pPr>
          </a:lstStyle>
          <a:p>
            <a:pPr lvl="0"/>
            <a:r>
              <a:rPr lang="en-GB" dirty="0"/>
              <a:t>Kliknutím vložíte text</a:t>
            </a:r>
          </a:p>
        </p:txBody>
      </p:sp>
    </p:spTree>
    <p:extLst>
      <p:ext uri="{BB962C8B-B14F-4D97-AF65-F5344CB8AC3E}">
        <p14:creationId xmlns:p14="http://schemas.microsoft.com/office/powerpoint/2010/main" val="3545704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s graf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Line 10">
            <a:extLst>
              <a:ext uri="{FF2B5EF4-FFF2-40B4-BE49-F238E27FC236}">
                <a16:creationId xmlns:a16="http://schemas.microsoft.com/office/drawing/2014/main" id="{EF8E9275-C0E0-4ABA-8699-73E5E292EC8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b="0" i="0" noProof="0" dirty="0">
              <a:solidFill>
                <a:schemeClr val="bg1"/>
              </a:solidFill>
              <a:latin typeface="Poppins" pitchFamily="2" charset="0"/>
            </a:endParaRPr>
          </a:p>
        </p:txBody>
      </p:sp>
      <p:pic>
        <p:nvPicPr>
          <p:cNvPr id="20" name="Grafický objekt 19">
            <a:extLst>
              <a:ext uri="{FF2B5EF4-FFF2-40B4-BE49-F238E27FC236}">
                <a16:creationId xmlns:a16="http://schemas.microsoft.com/office/drawing/2014/main" id="{78A48F2B-34BF-D940-8D65-BFC575ACF5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83189" y="294200"/>
            <a:ext cx="457774" cy="457774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7663870B-013F-A94B-8405-A44472DF69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18" y="294200"/>
            <a:ext cx="9720000" cy="590400"/>
          </a:xfrm>
          <a:prstGeom prst="rect">
            <a:avLst/>
          </a:prstGeom>
        </p:spPr>
        <p:txBody>
          <a:bodyPr anchor="ctr" anchorCtr="0"/>
          <a:lstStyle>
            <a:lvl1pPr>
              <a:defRPr sz="2400" b="0" i="0">
                <a:solidFill>
                  <a:schemeClr val="bg1"/>
                </a:solidFill>
                <a:latin typeface="Poppins" pitchFamily="2" charset="0"/>
              </a:defRPr>
            </a:lvl1pPr>
          </a:lstStyle>
          <a:p>
            <a:r>
              <a:rPr lang="en-US" dirty="0"/>
              <a:t>Kliknutím vložíte nadpis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E7461EF-8E92-FF41-8A7F-E3DCBF7957A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918" y="1137920"/>
            <a:ext cx="4643400" cy="162321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0" i="0">
                <a:solidFill>
                  <a:schemeClr val="bg1"/>
                </a:solidFill>
                <a:latin typeface="Poppins" pitchFamily="2" charset="0"/>
              </a:defRPr>
            </a:lvl1pPr>
            <a:lvl2pPr marL="0" indent="0">
              <a:spcBef>
                <a:spcPts val="0"/>
              </a:spcBef>
              <a:buNone/>
              <a:defRPr sz="1800" b="0" i="0">
                <a:solidFill>
                  <a:schemeClr val="bg2"/>
                </a:solidFill>
                <a:latin typeface="Poppins" pitchFamily="2" charset="0"/>
              </a:defRPr>
            </a:lvl2pPr>
            <a:lvl3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Poppins" pitchFamily="2" charset="0"/>
              </a:defRPr>
            </a:lvl3pPr>
            <a:lvl4pPr marL="0" indent="0">
              <a:spcBef>
                <a:spcPts val="0"/>
              </a:spcBef>
              <a:buNone/>
              <a:defRPr sz="1400" b="0" i="0">
                <a:solidFill>
                  <a:schemeClr val="bg2"/>
                </a:solidFill>
                <a:latin typeface="Poppins" pitchFamily="2" charset="0"/>
              </a:defRPr>
            </a:lvl4pPr>
            <a:lvl5pPr marL="0" indent="0">
              <a:spcBef>
                <a:spcPts val="0"/>
              </a:spcBef>
              <a:buNone/>
              <a:defRPr sz="1200" b="0" i="0">
                <a:solidFill>
                  <a:schemeClr val="bg2"/>
                </a:solidFill>
                <a:latin typeface="Poppins" pitchFamily="2" charset="0"/>
              </a:defRPr>
            </a:lvl5pPr>
          </a:lstStyle>
          <a:p>
            <a:pPr lvl="0"/>
            <a:r>
              <a:rPr lang="en-GB" dirty="0"/>
              <a:t>Kliknutím vložíte text</a:t>
            </a:r>
          </a:p>
        </p:txBody>
      </p:sp>
      <p:sp>
        <p:nvSpPr>
          <p:cNvPr id="6" name="Zástupný objekt grafu 5">
            <a:extLst>
              <a:ext uri="{FF2B5EF4-FFF2-40B4-BE49-F238E27FC236}">
                <a16:creationId xmlns:a16="http://schemas.microsoft.com/office/drawing/2014/main" id="{08F1885A-1B4C-0443-98BC-2744B6EA35F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701553" y="1137919"/>
            <a:ext cx="5886879" cy="4958007"/>
          </a:xfrm>
        </p:spPr>
        <p:txBody>
          <a:bodyPr/>
          <a:lstStyle/>
          <a:p>
            <a:endParaRPr lang="cs-CZ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B71F988-6031-944B-B219-5EF9CBC2F689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9918" y="3171436"/>
            <a:ext cx="4643399" cy="292449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 b="0" i="0" baseline="0">
                <a:solidFill>
                  <a:schemeClr val="bg2"/>
                </a:solidFill>
                <a:latin typeface="Poppins Light" pitchFamily="2" charset="0"/>
              </a:defRPr>
            </a:lvl1pPr>
            <a:lvl2pPr marL="0" indent="0">
              <a:spcBef>
                <a:spcPts val="0"/>
              </a:spcBef>
              <a:buNone/>
              <a:defRPr sz="1800" b="0" i="0">
                <a:solidFill>
                  <a:schemeClr val="bg2"/>
                </a:solidFill>
                <a:latin typeface="Poppins" pitchFamily="2" charset="0"/>
              </a:defRPr>
            </a:lvl2pPr>
            <a:lvl3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Poppins" pitchFamily="2" charset="0"/>
              </a:defRPr>
            </a:lvl3pPr>
            <a:lvl4pPr marL="0" indent="0">
              <a:spcBef>
                <a:spcPts val="0"/>
              </a:spcBef>
              <a:buNone/>
              <a:defRPr sz="1400" b="0" i="0">
                <a:solidFill>
                  <a:schemeClr val="bg2"/>
                </a:solidFill>
                <a:latin typeface="Poppins" pitchFamily="2" charset="0"/>
              </a:defRPr>
            </a:lvl4pPr>
            <a:lvl5pPr marL="0" indent="0">
              <a:spcBef>
                <a:spcPts val="0"/>
              </a:spcBef>
              <a:buNone/>
              <a:defRPr sz="1200" b="0" i="0">
                <a:solidFill>
                  <a:schemeClr val="bg2"/>
                </a:solidFill>
                <a:latin typeface="Poppins" pitchFamily="2" charset="0"/>
              </a:defRPr>
            </a:lvl5pPr>
          </a:lstStyle>
          <a:p>
            <a:pPr lvl="0"/>
            <a:r>
              <a:rPr lang="en-GB" dirty="0"/>
              <a:t>Kliknutím vložíte text</a:t>
            </a:r>
          </a:p>
        </p:txBody>
      </p:sp>
    </p:spTree>
    <p:extLst>
      <p:ext uri="{BB962C8B-B14F-4D97-AF65-F5344CB8AC3E}">
        <p14:creationId xmlns:p14="http://schemas.microsoft.com/office/powerpoint/2010/main" val="1393294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s tabulk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Line 10">
            <a:extLst>
              <a:ext uri="{FF2B5EF4-FFF2-40B4-BE49-F238E27FC236}">
                <a16:creationId xmlns:a16="http://schemas.microsoft.com/office/drawing/2014/main" id="{EF8E9275-C0E0-4ABA-8699-73E5E292EC8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b="0" i="0" noProof="0" dirty="0">
              <a:solidFill>
                <a:schemeClr val="bg1"/>
              </a:solidFill>
              <a:latin typeface="Poppins" pitchFamily="2" charset="0"/>
            </a:endParaRPr>
          </a:p>
        </p:txBody>
      </p:sp>
      <p:pic>
        <p:nvPicPr>
          <p:cNvPr id="20" name="Grafický objekt 19">
            <a:extLst>
              <a:ext uri="{FF2B5EF4-FFF2-40B4-BE49-F238E27FC236}">
                <a16:creationId xmlns:a16="http://schemas.microsoft.com/office/drawing/2014/main" id="{78A48F2B-34BF-D940-8D65-BFC575ACF5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83189" y="294200"/>
            <a:ext cx="457774" cy="457774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7663870B-013F-A94B-8405-A44472DF69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18" y="294200"/>
            <a:ext cx="9720000" cy="590400"/>
          </a:xfrm>
          <a:prstGeom prst="rect">
            <a:avLst/>
          </a:prstGeom>
        </p:spPr>
        <p:txBody>
          <a:bodyPr anchor="ctr" anchorCtr="0"/>
          <a:lstStyle>
            <a:lvl1pPr>
              <a:defRPr sz="2400" b="0" i="0">
                <a:solidFill>
                  <a:schemeClr val="bg1"/>
                </a:solidFill>
                <a:latin typeface="Poppins" pitchFamily="2" charset="0"/>
              </a:defRPr>
            </a:lvl1pPr>
          </a:lstStyle>
          <a:p>
            <a:r>
              <a:rPr lang="en-US" dirty="0"/>
              <a:t>Kliknutím vložíte nadpis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E7461EF-8E92-FF41-8A7F-E3DCBF7957A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918" y="1137920"/>
            <a:ext cx="10980000" cy="966644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0" i="0">
                <a:solidFill>
                  <a:schemeClr val="bg1"/>
                </a:solidFill>
                <a:latin typeface="Poppins" pitchFamily="2" charset="0"/>
              </a:defRPr>
            </a:lvl1pPr>
            <a:lvl2pPr marL="0" indent="0">
              <a:spcBef>
                <a:spcPts val="0"/>
              </a:spcBef>
              <a:buNone/>
              <a:defRPr sz="1800" b="0" i="0">
                <a:solidFill>
                  <a:schemeClr val="bg2"/>
                </a:solidFill>
                <a:latin typeface="Poppins" pitchFamily="2" charset="0"/>
              </a:defRPr>
            </a:lvl2pPr>
            <a:lvl3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Poppins" pitchFamily="2" charset="0"/>
              </a:defRPr>
            </a:lvl3pPr>
            <a:lvl4pPr marL="0" indent="0">
              <a:spcBef>
                <a:spcPts val="0"/>
              </a:spcBef>
              <a:buNone/>
              <a:defRPr sz="1400" b="0" i="0">
                <a:solidFill>
                  <a:schemeClr val="bg2"/>
                </a:solidFill>
                <a:latin typeface="Poppins" pitchFamily="2" charset="0"/>
              </a:defRPr>
            </a:lvl4pPr>
            <a:lvl5pPr marL="0" indent="0">
              <a:spcBef>
                <a:spcPts val="0"/>
              </a:spcBef>
              <a:buNone/>
              <a:defRPr sz="1200" b="0" i="0">
                <a:solidFill>
                  <a:schemeClr val="bg2"/>
                </a:solidFill>
                <a:latin typeface="Poppins" pitchFamily="2" charset="0"/>
              </a:defRPr>
            </a:lvl5pPr>
          </a:lstStyle>
          <a:p>
            <a:pPr lvl="0"/>
            <a:r>
              <a:rPr lang="en-GB" dirty="0"/>
              <a:t>Kliknutím vložíte text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B71F988-6031-944B-B219-5EF9CBC2F689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9918" y="5326742"/>
            <a:ext cx="10980000" cy="76918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 b="0" i="0" baseline="0">
                <a:solidFill>
                  <a:schemeClr val="bg2"/>
                </a:solidFill>
                <a:latin typeface="Poppins Light" pitchFamily="2" charset="0"/>
              </a:defRPr>
            </a:lvl1pPr>
            <a:lvl2pPr marL="0" indent="0">
              <a:spcBef>
                <a:spcPts val="0"/>
              </a:spcBef>
              <a:buNone/>
              <a:defRPr sz="1800" b="0" i="0">
                <a:solidFill>
                  <a:schemeClr val="bg2"/>
                </a:solidFill>
                <a:latin typeface="Poppins" pitchFamily="2" charset="0"/>
              </a:defRPr>
            </a:lvl2pPr>
            <a:lvl3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Poppins" pitchFamily="2" charset="0"/>
              </a:defRPr>
            </a:lvl3pPr>
            <a:lvl4pPr marL="0" indent="0">
              <a:spcBef>
                <a:spcPts val="0"/>
              </a:spcBef>
              <a:buNone/>
              <a:defRPr sz="1400" b="0" i="0">
                <a:solidFill>
                  <a:schemeClr val="bg2"/>
                </a:solidFill>
                <a:latin typeface="Poppins" pitchFamily="2" charset="0"/>
              </a:defRPr>
            </a:lvl4pPr>
            <a:lvl5pPr marL="0" indent="0">
              <a:spcBef>
                <a:spcPts val="0"/>
              </a:spcBef>
              <a:buNone/>
              <a:defRPr sz="1200" b="0" i="0">
                <a:solidFill>
                  <a:schemeClr val="bg2"/>
                </a:solidFill>
                <a:latin typeface="Poppins" pitchFamily="2" charset="0"/>
              </a:defRPr>
            </a:lvl5pPr>
          </a:lstStyle>
          <a:p>
            <a:pPr lvl="0"/>
            <a:r>
              <a:rPr lang="en-GB" dirty="0"/>
              <a:t>Kliknutím vložíte text</a:t>
            </a:r>
          </a:p>
        </p:txBody>
      </p:sp>
      <p:sp>
        <p:nvSpPr>
          <p:cNvPr id="3" name="Zástupný symbol pro tabulku 2">
            <a:extLst>
              <a:ext uri="{FF2B5EF4-FFF2-40B4-BE49-F238E27FC236}">
                <a16:creationId xmlns:a16="http://schemas.microsoft.com/office/drawing/2014/main" id="{A69FB391-AF00-104A-B27D-BF4AB417A209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609918" y="2235200"/>
            <a:ext cx="10980000" cy="2917825"/>
          </a:xfrm>
        </p:spPr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75649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12648" y="3214258"/>
            <a:ext cx="5178552" cy="3034091"/>
          </a:xfrm>
        </p:spPr>
        <p:txBody>
          <a:bodyPr/>
          <a:lstStyle>
            <a:lvl1pPr>
              <a:defRPr sz="2000" b="0" i="0">
                <a:solidFill>
                  <a:schemeClr val="bg1"/>
                </a:solidFill>
                <a:latin typeface="Poppins" pitchFamily="2" charset="0"/>
              </a:defRPr>
            </a:lvl1pPr>
            <a:lvl2pPr>
              <a:defRPr sz="1800" b="0" i="0">
                <a:solidFill>
                  <a:schemeClr val="bg1"/>
                </a:solidFill>
                <a:latin typeface="Poppins" pitchFamily="2" charset="0"/>
              </a:defRPr>
            </a:lvl2pPr>
            <a:lvl3pPr>
              <a:defRPr sz="1600" b="0" i="0">
                <a:solidFill>
                  <a:schemeClr val="bg1"/>
                </a:solidFill>
                <a:latin typeface="Poppins" pitchFamily="2" charset="0"/>
              </a:defRPr>
            </a:lvl3pPr>
            <a:lvl4pPr>
              <a:defRPr sz="1400" b="0" i="0">
                <a:solidFill>
                  <a:schemeClr val="bg1"/>
                </a:solidFill>
                <a:latin typeface="Poppins" pitchFamily="2" charset="0"/>
              </a:defRPr>
            </a:lvl4pPr>
            <a:lvl5pPr>
              <a:defRPr sz="1200" b="0" i="0">
                <a:solidFill>
                  <a:schemeClr val="bg1"/>
                </a:solidFill>
                <a:latin typeface="Poppins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Odrážky 1</a:t>
            </a:r>
          </a:p>
          <a:p>
            <a:pPr lvl="1"/>
            <a:r>
              <a:rPr lang="en-US" dirty="0"/>
              <a:t>Odrážky 2</a:t>
            </a:r>
          </a:p>
          <a:p>
            <a:pPr lvl="2"/>
            <a:r>
              <a:rPr lang="en-US" dirty="0"/>
              <a:t>Odrážky 3</a:t>
            </a:r>
          </a:p>
          <a:p>
            <a:pPr lvl="3"/>
            <a:r>
              <a:rPr lang="en-US" dirty="0"/>
              <a:t>Odrážky 4</a:t>
            </a:r>
          </a:p>
          <a:p>
            <a:pPr lvl="4"/>
            <a:r>
              <a:rPr lang="en-US" dirty="0"/>
              <a:t>Odrážky 5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407152" y="3214258"/>
            <a:ext cx="5185688" cy="3034091"/>
          </a:xfrm>
        </p:spPr>
        <p:txBody>
          <a:bodyPr/>
          <a:lstStyle>
            <a:lvl1pPr>
              <a:defRPr sz="2000" b="0" i="0">
                <a:solidFill>
                  <a:schemeClr val="bg1"/>
                </a:solidFill>
                <a:latin typeface="Poppins" pitchFamily="2" charset="0"/>
              </a:defRPr>
            </a:lvl1pPr>
            <a:lvl2pPr>
              <a:defRPr sz="1800" b="0" i="0">
                <a:solidFill>
                  <a:schemeClr val="bg1"/>
                </a:solidFill>
                <a:latin typeface="Poppins" pitchFamily="2" charset="0"/>
              </a:defRPr>
            </a:lvl2pPr>
            <a:lvl3pPr>
              <a:defRPr sz="1600" b="0" i="0">
                <a:solidFill>
                  <a:schemeClr val="bg1"/>
                </a:solidFill>
                <a:latin typeface="Poppins" pitchFamily="2" charset="0"/>
              </a:defRPr>
            </a:lvl3pPr>
            <a:lvl4pPr>
              <a:defRPr sz="1400" b="0" i="0">
                <a:solidFill>
                  <a:schemeClr val="bg1"/>
                </a:solidFill>
                <a:latin typeface="Poppins" pitchFamily="2" charset="0"/>
              </a:defRPr>
            </a:lvl4pPr>
            <a:lvl5pPr>
              <a:defRPr sz="1200" b="0" i="0">
                <a:solidFill>
                  <a:schemeClr val="bg1"/>
                </a:solidFill>
                <a:latin typeface="Poppins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Odrážky 1</a:t>
            </a:r>
          </a:p>
          <a:p>
            <a:pPr lvl="1"/>
            <a:r>
              <a:rPr lang="en-US" dirty="0"/>
              <a:t>Odrážky 2</a:t>
            </a:r>
          </a:p>
          <a:p>
            <a:pPr lvl="2"/>
            <a:r>
              <a:rPr lang="en-US" dirty="0"/>
              <a:t>Odrážky 3</a:t>
            </a:r>
          </a:p>
          <a:p>
            <a:pPr lvl="3"/>
            <a:r>
              <a:rPr lang="en-US" dirty="0"/>
              <a:t>Odrážky 4</a:t>
            </a:r>
          </a:p>
          <a:p>
            <a:pPr lvl="4"/>
            <a:r>
              <a:rPr lang="en-US" dirty="0"/>
              <a:t>Odrážky 5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609918" y="1137919"/>
            <a:ext cx="5178552" cy="1920555"/>
          </a:xfrm>
        </p:spPr>
        <p:txBody>
          <a:bodyPr anchor="t" anchorCtr="0"/>
          <a:lstStyle>
            <a:lvl1pPr marL="0" indent="0">
              <a:buNone/>
              <a:defRPr b="0" i="0">
                <a:solidFill>
                  <a:schemeClr val="bg1"/>
                </a:solidFill>
                <a:latin typeface="Poppins" pitchFamily="2" charset="0"/>
              </a:defRPr>
            </a:lvl1pPr>
          </a:lstStyle>
          <a:p>
            <a:pPr lvl="0"/>
            <a:r>
              <a:rPr lang="en-GB" dirty="0"/>
              <a:t>Kliknutím vložíte text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407152" y="1137919"/>
            <a:ext cx="5185688" cy="1920555"/>
          </a:xfrm>
        </p:spPr>
        <p:txBody>
          <a:bodyPr anchor="t" anchorCtr="0"/>
          <a:lstStyle>
            <a:lvl1pPr marL="0" indent="0">
              <a:buNone/>
              <a:defRPr b="0" i="0">
                <a:solidFill>
                  <a:schemeClr val="bg1"/>
                </a:solidFill>
                <a:latin typeface="Poppins" pitchFamily="2" charset="0"/>
              </a:defRPr>
            </a:lvl1pPr>
          </a:lstStyle>
          <a:p>
            <a:pPr lvl="0"/>
            <a:r>
              <a:rPr lang="en-GB" dirty="0"/>
              <a:t>Kliknutím vložíte text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919" y="294200"/>
            <a:ext cx="9720000" cy="59088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Poppins" pitchFamily="2" charset="0"/>
              </a:defRPr>
            </a:lvl1pPr>
          </a:lstStyle>
          <a:p>
            <a:r>
              <a:rPr lang="en-US" dirty="0"/>
              <a:t>Kliknutím vložíte nadpis</a:t>
            </a:r>
          </a:p>
        </p:txBody>
      </p:sp>
      <p:sp>
        <p:nvSpPr>
          <p:cNvPr id="14" name="Line 10">
            <a:extLst>
              <a:ext uri="{FF2B5EF4-FFF2-40B4-BE49-F238E27FC236}">
                <a16:creationId xmlns:a16="http://schemas.microsoft.com/office/drawing/2014/main" id="{9773E7D9-2434-4381-A00D-27B62C08673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b="0" i="0" noProof="0" dirty="0">
              <a:solidFill>
                <a:schemeClr val="bg1"/>
              </a:solidFill>
              <a:latin typeface="Poppins" pitchFamily="2" charset="0"/>
            </a:endParaRPr>
          </a:p>
        </p:txBody>
      </p:sp>
      <p:pic>
        <p:nvPicPr>
          <p:cNvPr id="18" name="Grafický objekt 17">
            <a:extLst>
              <a:ext uri="{FF2B5EF4-FFF2-40B4-BE49-F238E27FC236}">
                <a16:creationId xmlns:a16="http://schemas.microsoft.com/office/drawing/2014/main" id="{8193CFCA-56EF-E14B-9BA0-21AD7F9949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83189" y="294200"/>
            <a:ext cx="457774" cy="45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6410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s obrázke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99122" y="1137921"/>
            <a:ext cx="3389310" cy="5018184"/>
          </a:xfrm>
          <a:solidFill>
            <a:schemeClr val="tx1">
              <a:lumMod val="85000"/>
            </a:schemeClr>
          </a:solidFill>
        </p:spPr>
        <p:txBody>
          <a:bodyPr/>
          <a:lstStyle>
            <a:lvl1pPr>
              <a:defRPr b="0" i="0">
                <a:latin typeface="Poppins" pitchFamily="2" charset="0"/>
              </a:defRPr>
            </a:lvl1pPr>
          </a:lstStyle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919" y="294200"/>
            <a:ext cx="9720000" cy="590400"/>
          </a:xfrm>
          <a:prstGeom prst="rect">
            <a:avLst/>
          </a:prstGeom>
        </p:spPr>
        <p:txBody>
          <a:bodyPr anchor="ctr" anchorCtr="0"/>
          <a:lstStyle>
            <a:lvl1pPr>
              <a:defRPr sz="2400" b="0" i="0">
                <a:solidFill>
                  <a:schemeClr val="bg1"/>
                </a:solidFill>
                <a:latin typeface="Poppins" pitchFamily="2" charset="0"/>
              </a:defRPr>
            </a:lvl1pPr>
          </a:lstStyle>
          <a:p>
            <a:r>
              <a:rPr lang="en-US" dirty="0"/>
              <a:t>Kliknutím vložíte nadpis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918" y="1137921"/>
            <a:ext cx="7299642" cy="87376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110000"/>
              <a:buFont typeface="Arial" panose="020B0604020202020204" pitchFamily="34" charset="0"/>
              <a:buNone/>
              <a:tabLst/>
              <a:defRPr sz="2000" b="0" i="0" baseline="0">
                <a:solidFill>
                  <a:schemeClr val="bg1"/>
                </a:solidFill>
                <a:latin typeface="Poppins" pitchFamily="2" charset="0"/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1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110000"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Kliknutím vložíte 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78D3272-120F-430D-AFB5-E93227EEEAA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9919" y="2311401"/>
            <a:ext cx="3580117" cy="3844704"/>
          </a:xfrm>
        </p:spPr>
        <p:txBody>
          <a:bodyPr numCol="1"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110000"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bg2"/>
                </a:solidFill>
                <a:latin typeface="Poppins Light" pitchFamily="2" charset="0"/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1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110000"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Kliknutím vložíte 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C7BD71A-882B-40FB-A05F-48ECC69FF73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29444" y="2311403"/>
            <a:ext cx="3580117" cy="3844694"/>
          </a:xfrm>
        </p:spPr>
        <p:txBody>
          <a:bodyPr numCol="1"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110000"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bg2"/>
                </a:solidFill>
                <a:latin typeface="Poppins Light" pitchFamily="2" charset="0"/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1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110000"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Kliknutím vložíte text</a:t>
            </a:r>
          </a:p>
        </p:txBody>
      </p:sp>
      <p:sp>
        <p:nvSpPr>
          <p:cNvPr id="8" name="Line 10">
            <a:extLst>
              <a:ext uri="{FF2B5EF4-FFF2-40B4-BE49-F238E27FC236}">
                <a16:creationId xmlns:a16="http://schemas.microsoft.com/office/drawing/2014/main" id="{EBE5C67E-8F98-B843-9BF6-1C653DD5A8F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b="0" i="0" noProof="0" dirty="0">
              <a:solidFill>
                <a:schemeClr val="bg1"/>
              </a:solidFill>
              <a:latin typeface="Poppins" pitchFamily="2" charset="0"/>
            </a:endParaRPr>
          </a:p>
        </p:txBody>
      </p: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69D63BB0-8D33-0049-9043-086CA2E7A1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83189" y="294200"/>
            <a:ext cx="457774" cy="45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013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s obrázke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9176" y="1137921"/>
            <a:ext cx="5489258" cy="5018184"/>
          </a:xfrm>
          <a:solidFill>
            <a:schemeClr val="tx1">
              <a:lumMod val="85000"/>
            </a:schemeClr>
          </a:solidFill>
        </p:spPr>
        <p:txBody>
          <a:bodyPr/>
          <a:lstStyle>
            <a:lvl1pPr>
              <a:defRPr b="0" i="0">
                <a:latin typeface="Poppins" pitchFamily="2" charset="0"/>
              </a:defRPr>
            </a:lvl1pPr>
          </a:lstStyle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918" y="294200"/>
            <a:ext cx="9726777" cy="590400"/>
          </a:xfrm>
          <a:prstGeom prst="rect">
            <a:avLst/>
          </a:prstGeom>
        </p:spPr>
        <p:txBody>
          <a:bodyPr anchor="ctr" anchorCtr="0"/>
          <a:lstStyle>
            <a:lvl1pPr>
              <a:defRPr sz="2400" b="0" i="0">
                <a:solidFill>
                  <a:schemeClr val="bg1"/>
                </a:solidFill>
                <a:latin typeface="Poppins" pitchFamily="2" charset="0"/>
              </a:defRPr>
            </a:lvl1pPr>
          </a:lstStyle>
          <a:p>
            <a:r>
              <a:rPr lang="en-US" dirty="0"/>
              <a:t>Kliknutím vložíte nadpis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917" y="1137921"/>
            <a:ext cx="5176733" cy="2076334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110000"/>
              <a:buFont typeface="Arial" panose="020B0604020202020204" pitchFamily="34" charset="0"/>
              <a:buNone/>
              <a:tabLst/>
              <a:defRPr sz="2000" b="0" i="0" baseline="0">
                <a:solidFill>
                  <a:schemeClr val="bg1"/>
                </a:solidFill>
                <a:latin typeface="Poppins" pitchFamily="2" charset="0"/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1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110000"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Kliknutím vložíte text</a:t>
            </a:r>
          </a:p>
        </p:txBody>
      </p:sp>
      <p:sp>
        <p:nvSpPr>
          <p:cNvPr id="8" name="Line 10">
            <a:extLst>
              <a:ext uri="{FF2B5EF4-FFF2-40B4-BE49-F238E27FC236}">
                <a16:creationId xmlns:a16="http://schemas.microsoft.com/office/drawing/2014/main" id="{EBE5C67E-8F98-B843-9BF6-1C653DD5A8F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b="0" i="0" noProof="0" dirty="0">
              <a:solidFill>
                <a:schemeClr val="bg1"/>
              </a:solidFill>
              <a:latin typeface="Poppins" pitchFamily="2" charset="0"/>
            </a:endParaRPr>
          </a:p>
        </p:txBody>
      </p: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69D63BB0-8D33-0049-9043-086CA2E7A1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83189" y="294200"/>
            <a:ext cx="457774" cy="457774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FE61E4D-14C0-EA45-964A-ECE15789B19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9919" y="3428999"/>
            <a:ext cx="5176731" cy="2727105"/>
          </a:xfrm>
        </p:spPr>
        <p:txBody>
          <a:bodyPr numCol="1"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110000"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bg2"/>
                </a:solidFill>
                <a:latin typeface="Poppins Light" pitchFamily="2" charset="0"/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1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110000"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Kliknutím vložíte text</a:t>
            </a:r>
          </a:p>
        </p:txBody>
      </p:sp>
    </p:spTree>
    <p:extLst>
      <p:ext uri="{BB962C8B-B14F-4D97-AF65-F5344CB8AC3E}">
        <p14:creationId xmlns:p14="http://schemas.microsoft.com/office/powerpoint/2010/main" val="15125315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obrázky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C15506E7-5486-8E40-A0A4-03002B8FC5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918" y="4654016"/>
            <a:ext cx="3357563" cy="148873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110000"/>
              <a:buFont typeface="Arial" panose="020B0604020202020204" pitchFamily="34" charset="0"/>
              <a:buNone/>
              <a:tabLst/>
              <a:defRPr sz="1400" baseline="0">
                <a:solidFill>
                  <a:schemeClr val="bg2"/>
                </a:solidFill>
                <a:latin typeface="Poppins Light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110000"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Kliknutím vložíte text</a:t>
            </a:r>
          </a:p>
        </p:txBody>
      </p:sp>
      <p:sp>
        <p:nvSpPr>
          <p:cNvPr id="14" name="Zástupný text 11">
            <a:extLst>
              <a:ext uri="{FF2B5EF4-FFF2-40B4-BE49-F238E27FC236}">
                <a16:creationId xmlns:a16="http://schemas.microsoft.com/office/drawing/2014/main" id="{23DAAF80-2346-7246-B41F-59BECDC492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01222" y="4654016"/>
            <a:ext cx="3357563" cy="148873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110000"/>
              <a:buFont typeface="Arial" panose="020B0604020202020204" pitchFamily="34" charset="0"/>
              <a:buNone/>
              <a:tabLst/>
              <a:defRPr sz="1400" baseline="0">
                <a:solidFill>
                  <a:schemeClr val="bg2"/>
                </a:solidFill>
                <a:latin typeface="Poppins Light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110000"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Kliknutím vložíte text</a:t>
            </a:r>
          </a:p>
        </p:txBody>
      </p:sp>
      <p:sp>
        <p:nvSpPr>
          <p:cNvPr id="16" name="Zástupný text 11">
            <a:extLst>
              <a:ext uri="{FF2B5EF4-FFF2-40B4-BE49-F238E27FC236}">
                <a16:creationId xmlns:a16="http://schemas.microsoft.com/office/drawing/2014/main" id="{B5AE6230-5502-CC48-A319-F52827808D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79369" y="4654016"/>
            <a:ext cx="3357563" cy="148873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110000"/>
              <a:buFont typeface="Arial" panose="020B0604020202020204" pitchFamily="34" charset="0"/>
              <a:buNone/>
              <a:tabLst/>
              <a:defRPr sz="1400" baseline="0">
                <a:solidFill>
                  <a:schemeClr val="bg2"/>
                </a:solidFill>
                <a:latin typeface="Poppins Light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110000"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Kliknutím vložíte text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3B5D529-30CF-E042-84CC-D86D62BB71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19" y="294200"/>
            <a:ext cx="9720000" cy="59088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Poppins" pitchFamily="2" charset="0"/>
              </a:defRPr>
            </a:lvl1pPr>
          </a:lstStyle>
          <a:p>
            <a:r>
              <a:rPr lang="en-US" dirty="0"/>
              <a:t>Kliknutím vložíte nadpis</a:t>
            </a:r>
          </a:p>
        </p:txBody>
      </p:sp>
      <p:sp>
        <p:nvSpPr>
          <p:cNvPr id="18" name="Line 10">
            <a:extLst>
              <a:ext uri="{FF2B5EF4-FFF2-40B4-BE49-F238E27FC236}">
                <a16:creationId xmlns:a16="http://schemas.microsoft.com/office/drawing/2014/main" id="{24A8ECC1-E01B-9B4F-B9D2-B5C31D4434C1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b="0" i="0" noProof="0" dirty="0">
              <a:solidFill>
                <a:schemeClr val="bg1"/>
              </a:solidFill>
              <a:latin typeface="Poppins" pitchFamily="2" charset="0"/>
            </a:endParaRPr>
          </a:p>
        </p:txBody>
      </p:sp>
      <p:pic>
        <p:nvPicPr>
          <p:cNvPr id="19" name="Grafický objekt 18">
            <a:extLst>
              <a:ext uri="{FF2B5EF4-FFF2-40B4-BE49-F238E27FC236}">
                <a16:creationId xmlns:a16="http://schemas.microsoft.com/office/drawing/2014/main" id="{7D58BBD5-5926-3844-AEA2-11156D95C8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83189" y="294200"/>
            <a:ext cx="457774" cy="457774"/>
          </a:xfrm>
          <a:prstGeom prst="rect">
            <a:avLst/>
          </a:prstGeom>
        </p:spPr>
      </p:pic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0DCE975D-D70C-D94F-8A69-69895527FDA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918" y="2376145"/>
            <a:ext cx="3357563" cy="1955041"/>
          </a:xfrm>
          <a:solidFill>
            <a:schemeClr val="tx1">
              <a:lumMod val="85000"/>
            </a:schemeClr>
          </a:solidFill>
        </p:spPr>
        <p:txBody>
          <a:bodyPr anchor="t" anchorCtr="0"/>
          <a:lstStyle>
            <a:lvl1pPr algn="ctr">
              <a:buFontTx/>
              <a:buNone/>
              <a:defRPr sz="1400"/>
            </a:lvl1pPr>
          </a:lstStyle>
          <a:p>
            <a:endParaRPr lang="cs-CZ"/>
          </a:p>
        </p:txBody>
      </p:sp>
      <p:sp>
        <p:nvSpPr>
          <p:cNvPr id="20" name="Zástupný symbol obrázku 2">
            <a:extLst>
              <a:ext uri="{FF2B5EF4-FFF2-40B4-BE49-F238E27FC236}">
                <a16:creationId xmlns:a16="http://schemas.microsoft.com/office/drawing/2014/main" id="{1E7762D6-BC3D-8844-8EDF-F6E37885570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388064" y="2376145"/>
            <a:ext cx="3357563" cy="1955041"/>
          </a:xfrm>
          <a:solidFill>
            <a:schemeClr val="tx1">
              <a:lumMod val="85000"/>
            </a:schemeClr>
          </a:solidFill>
        </p:spPr>
        <p:txBody>
          <a:bodyPr anchor="t" anchorCtr="0"/>
          <a:lstStyle>
            <a:lvl1pPr algn="ctr">
              <a:buFontTx/>
              <a:buNone/>
              <a:defRPr sz="1400"/>
            </a:lvl1pPr>
          </a:lstStyle>
          <a:p>
            <a:endParaRPr lang="cs-CZ"/>
          </a:p>
        </p:txBody>
      </p:sp>
      <p:sp>
        <p:nvSpPr>
          <p:cNvPr id="21" name="Zástupný symbol obrázku 2">
            <a:extLst>
              <a:ext uri="{FF2B5EF4-FFF2-40B4-BE49-F238E27FC236}">
                <a16:creationId xmlns:a16="http://schemas.microsoft.com/office/drawing/2014/main" id="{33126F0E-0204-0A4C-82D8-BD3333A38E2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65722" y="2376145"/>
            <a:ext cx="3357563" cy="1955041"/>
          </a:xfrm>
          <a:solidFill>
            <a:schemeClr val="tx1">
              <a:lumMod val="85000"/>
            </a:schemeClr>
          </a:solidFill>
        </p:spPr>
        <p:txBody>
          <a:bodyPr anchor="t" anchorCtr="0"/>
          <a:lstStyle>
            <a:lvl1pPr algn="ctr">
              <a:buFontTx/>
              <a:buNone/>
              <a:defRPr sz="1400"/>
            </a:lvl1pPr>
          </a:lstStyle>
          <a:p>
            <a:endParaRPr lang="cs-CZ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36E25F8B-9AB8-1041-B793-25A03C23DB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917" y="1137921"/>
            <a:ext cx="9719999" cy="690878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110000"/>
              <a:buFont typeface="Arial" panose="020B0604020202020204" pitchFamily="34" charset="0"/>
              <a:buNone/>
              <a:tabLst/>
              <a:defRPr sz="2000" b="0" i="0" baseline="0">
                <a:solidFill>
                  <a:schemeClr val="bg1"/>
                </a:solidFill>
                <a:latin typeface="Poppins" pitchFamily="2" charset="0"/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1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Pct val="110000"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Kliknutím vložíte text</a:t>
            </a:r>
          </a:p>
        </p:txBody>
      </p:sp>
    </p:spTree>
    <p:extLst>
      <p:ext uri="{BB962C8B-B14F-4D97-AF65-F5344CB8AC3E}">
        <p14:creationId xmlns:p14="http://schemas.microsoft.com/office/powerpoint/2010/main" val="3128276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va obrázky a highl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9175" y="0"/>
            <a:ext cx="6099175" cy="6858000"/>
          </a:xfrm>
          <a:solidFill>
            <a:schemeClr val="tx1">
              <a:lumMod val="85000"/>
            </a:schemeClr>
          </a:solidFill>
        </p:spPr>
        <p:txBody>
          <a:bodyPr/>
          <a:lstStyle>
            <a:lvl1pPr>
              <a:buFontTx/>
              <a:buNone/>
              <a:defRPr b="0" i="0">
                <a:latin typeface="Poppins" pitchFamily="2" charset="0"/>
              </a:defRPr>
            </a:lvl1pPr>
          </a:lstStyle>
          <a:p>
            <a:endParaRPr lang="en-IN" dirty="0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26101043-34B1-2741-A602-A0F34421D05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9175" cy="6858000"/>
          </a:xfrm>
          <a:solidFill>
            <a:schemeClr val="tx1">
              <a:lumMod val="75000"/>
            </a:schemeClr>
          </a:solidFill>
        </p:spPr>
        <p:txBody>
          <a:bodyPr/>
          <a:lstStyle>
            <a:lvl1pPr>
              <a:buFontTx/>
              <a:buNone/>
              <a:defRPr b="0" i="0">
                <a:latin typeface="Poppins" pitchFamily="2" charset="0"/>
              </a:defRPr>
            </a:lvl1pPr>
          </a:lstStyle>
          <a:p>
            <a:endParaRPr lang="en-IN" dirty="0"/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40FDD80F-F848-4D44-B218-5545F1B70AE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85647" y="1939564"/>
            <a:ext cx="4027055" cy="2978872"/>
          </a:xfrm>
          <a:prstGeom prst="roundRect">
            <a:avLst>
              <a:gd name="adj" fmla="val 2714"/>
            </a:avLst>
          </a:prstGeom>
          <a:solidFill>
            <a:schemeClr val="tx2">
              <a:alpha val="90000"/>
            </a:schemeClr>
          </a:solidFill>
        </p:spPr>
        <p:txBody>
          <a:bodyPr lIns="180000" rIns="180000" anchor="ctr" anchorCtr="0"/>
          <a:lstStyle>
            <a:lvl1pPr marL="0" indent="0" algn="ctr">
              <a:spcBef>
                <a:spcPct val="20000"/>
              </a:spcBef>
              <a:buClr>
                <a:srgbClr val="FFE600"/>
              </a:buClr>
              <a:buSzPct val="70000"/>
              <a:buNone/>
              <a:defRPr>
                <a:solidFill>
                  <a:schemeClr val="tx1"/>
                </a:solidFill>
              </a:defRPr>
            </a:lvl1pPr>
            <a:lvl2pPr indent="0"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 indent="0"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 indent="0"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 indent="0"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Kliknutím vložíte text</a:t>
            </a:r>
          </a:p>
        </p:txBody>
      </p:sp>
    </p:spTree>
    <p:extLst>
      <p:ext uri="{BB962C8B-B14F-4D97-AF65-F5344CB8AC3E}">
        <p14:creationId xmlns:p14="http://schemas.microsoft.com/office/powerpoint/2010/main" val="9881603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át s fotk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B3E4FB46-59E5-B345-9DDF-9BBDAC7093C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8350" cy="6858000"/>
          </a:xfrm>
          <a:solidFill>
            <a:schemeClr val="tx1">
              <a:lumMod val="85000"/>
            </a:schemeClr>
          </a:solidFill>
        </p:spPr>
        <p:txBody>
          <a:bodyPr/>
          <a:lstStyle/>
          <a:p>
            <a:endParaRPr lang="cs-CZ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B5D2AC0-B4F7-4455-9AE0-201966050A6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5133" y="2526765"/>
            <a:ext cx="4792940" cy="1800000"/>
          </a:xfrm>
        </p:spPr>
        <p:txBody>
          <a:bodyPr lIns="90000" tIns="46800" rIns="90000" bIns="46800"/>
          <a:lstStyle>
            <a:lvl1pPr marL="0" indent="0">
              <a:buNone/>
              <a:defRPr lang="en-US" sz="2800" dirty="0" smtClean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pPr marL="356616" lvl="0" indent="-356616">
              <a:spcBef>
                <a:spcPts val="0"/>
              </a:spcBef>
            </a:pPr>
            <a:r>
              <a:rPr lang="en-US" dirty="0"/>
              <a:t>Text citátu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F1BA83A2-78F0-4F7E-836B-9B4B87820F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5133" y="4632765"/>
            <a:ext cx="4792940" cy="736308"/>
          </a:xfrm>
        </p:spPr>
        <p:txBody>
          <a:bodyPr lIns="90000" tIns="46800" rIns="90000" bIns="46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Arial" pitchFamily="34" charset="0"/>
              <a:buNone/>
              <a:defRPr lang="en-US" sz="1600" b="0" i="0" kern="1200" dirty="0" smtClean="0">
                <a:solidFill>
                  <a:schemeClr val="tx1"/>
                </a:solidFill>
                <a:latin typeface="Poppins" pitchFamily="2" charset="0"/>
                <a:ea typeface="+mn-ea"/>
                <a:cs typeface="+mn-cs"/>
              </a:defRPr>
            </a:lvl1pPr>
            <a:lvl2pPr marL="356616" indent="0">
              <a:buNone/>
              <a:defRPr lang="en-US" sz="20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600" smtClean="0">
                <a:latin typeface="+mn-lt"/>
              </a:defRPr>
            </a:lvl4pPr>
            <a:lvl5pPr>
              <a:defRPr lang="en-IN" sz="1600">
                <a:latin typeface="+mn-lt"/>
              </a:defRPr>
            </a:lvl5pPr>
          </a:lstStyle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Jméno Příjmení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Pozice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8F291EB0-15F5-4E9A-A38B-CE3AC1452E21}"/>
              </a:ext>
            </a:extLst>
          </p:cNvPr>
          <p:cNvSpPr txBox="1">
            <a:spLocks/>
          </p:cNvSpPr>
          <p:nvPr userDrawn="1"/>
        </p:nvSpPr>
        <p:spPr>
          <a:xfrm>
            <a:off x="879133" y="203700"/>
            <a:ext cx="2501376" cy="2017066"/>
          </a:xfrm>
          <a:prstGeom prst="rect">
            <a:avLst/>
          </a:prstGeom>
        </p:spPr>
        <p:txBody>
          <a:bodyPr/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0000" baseline="0" dirty="0">
                <a:solidFill>
                  <a:schemeClr val="tx2"/>
                </a:solidFill>
                <a:latin typeface="Georgia" panose="02040502050405020303" pitchFamily="18" charset="0"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42217372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át bez fotk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E28D7EA5-A532-4D8B-9984-8F3D1FEA98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82481" y="2060235"/>
            <a:ext cx="8233387" cy="2740365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4500" baseline="0" dirty="0" smtClean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pPr marL="356616" lvl="0" indent="-356616" algn="ctr">
              <a:spcBef>
                <a:spcPts val="0"/>
              </a:spcBef>
            </a:pPr>
            <a:r>
              <a:rPr lang="en-US" dirty="0"/>
              <a:t>Text citátu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9F9B9C3C-16F2-40B2-A460-0480520ECF8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3176" y="5229091"/>
            <a:ext cx="5292000" cy="31683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1600" b="0" i="0" dirty="0" smtClean="0">
                <a:solidFill>
                  <a:schemeClr val="tx1"/>
                </a:solidFill>
                <a:latin typeface="Poppins" pitchFamily="2" charset="0"/>
              </a:defRPr>
            </a:lvl1pPr>
          </a:lstStyle>
          <a:p>
            <a:pPr marL="356616" lvl="0" indent="-356616" algn="ctr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Jméno Příjmení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8E04541C-CC5D-4455-8271-73223AE0A8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53176" y="5541130"/>
            <a:ext cx="5292000" cy="316838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 algn="ctr">
              <a:buNone/>
              <a:defRPr lang="en-US" sz="1600" b="0" i="0" dirty="0" smtClean="0">
                <a:solidFill>
                  <a:schemeClr val="tx1"/>
                </a:solidFill>
                <a:latin typeface="Poppins" pitchFamily="2" charset="0"/>
              </a:defRPr>
            </a:lvl1pPr>
          </a:lstStyle>
          <a:p>
            <a:pPr marL="356616" lvl="0" indent="-356616" algn="ctr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Pozice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FBD672D3-B116-471A-8511-D80D5D920D93}"/>
              </a:ext>
            </a:extLst>
          </p:cNvPr>
          <p:cNvSpPr txBox="1">
            <a:spLocks/>
          </p:cNvSpPr>
          <p:nvPr userDrawn="1"/>
        </p:nvSpPr>
        <p:spPr>
          <a:xfrm>
            <a:off x="4929982" y="979789"/>
            <a:ext cx="2338388" cy="88268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1200" dirty="0">
                <a:solidFill>
                  <a:schemeClr val="tx2"/>
                </a:solidFill>
                <a:latin typeface="Georgia" panose="02040502050405020303" pitchFamily="18" charset="0"/>
              </a:rPr>
              <a:t>“ </a:t>
            </a:r>
          </a:p>
        </p:txBody>
      </p:sp>
    </p:spTree>
    <p:extLst>
      <p:ext uri="{BB962C8B-B14F-4D97-AF65-F5344CB8AC3E}">
        <p14:creationId xmlns:p14="http://schemas.microsoft.com/office/powerpoint/2010/main" val="30489916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lké čísl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text 8">
            <a:extLst>
              <a:ext uri="{FF2B5EF4-FFF2-40B4-BE49-F238E27FC236}">
                <a16:creationId xmlns:a16="http://schemas.microsoft.com/office/drawing/2014/main" id="{13BE32DA-11D1-B54C-AED4-D3534AA3D3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918" y="1701622"/>
            <a:ext cx="10980000" cy="1941512"/>
          </a:xfrm>
        </p:spPr>
        <p:txBody>
          <a:bodyPr/>
          <a:lstStyle>
            <a:lvl1pPr algn="ctr">
              <a:buNone/>
              <a:defRPr sz="1380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chemeClr val="tx2"/>
                </a:solidFill>
                <a:latin typeface="Poppins" pitchFamily="2" charset="0"/>
              </a:rPr>
              <a:t>XXX XXX</a:t>
            </a:r>
          </a:p>
        </p:txBody>
      </p:sp>
      <p:sp>
        <p:nvSpPr>
          <p:cNvPr id="14" name="Zástupný text 11">
            <a:extLst>
              <a:ext uri="{FF2B5EF4-FFF2-40B4-BE49-F238E27FC236}">
                <a16:creationId xmlns:a16="http://schemas.microsoft.com/office/drawing/2014/main" id="{23DAAF80-2346-7246-B41F-59BECDC492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8464" y="4185622"/>
            <a:ext cx="5501422" cy="1941512"/>
          </a:xfrm>
        </p:spPr>
        <p:txBody>
          <a:bodyPr/>
          <a:lstStyle>
            <a:lvl1pPr marL="0" indent="0" algn="ctr">
              <a:buNone/>
              <a:defRPr sz="2000" baseline="0"/>
            </a:lvl1pPr>
          </a:lstStyle>
          <a:p>
            <a:r>
              <a:rPr lang="en-US" dirty="0"/>
              <a:t>Kliknutím vložíte text</a:t>
            </a:r>
            <a:endParaRPr lang="en-US" dirty="0">
              <a:latin typeface="Poppins" pitchFamily="2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3B5D529-30CF-E042-84CC-D86D62BB71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19" y="294200"/>
            <a:ext cx="9720000" cy="59088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Poppins" pitchFamily="2" charset="0"/>
              </a:defRPr>
            </a:lvl1pPr>
          </a:lstStyle>
          <a:p>
            <a:r>
              <a:rPr lang="en-US" dirty="0"/>
              <a:t>Kliknutím vložíte nadpis</a:t>
            </a:r>
          </a:p>
        </p:txBody>
      </p:sp>
      <p:sp>
        <p:nvSpPr>
          <p:cNvPr id="18" name="Line 10">
            <a:extLst>
              <a:ext uri="{FF2B5EF4-FFF2-40B4-BE49-F238E27FC236}">
                <a16:creationId xmlns:a16="http://schemas.microsoft.com/office/drawing/2014/main" id="{24A8ECC1-E01B-9B4F-B9D2-B5C31D4434C1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b="0" i="0" noProof="0" dirty="0">
              <a:solidFill>
                <a:schemeClr val="bg1"/>
              </a:solidFill>
              <a:latin typeface="Poppins" pitchFamily="2" charset="0"/>
            </a:endParaRPr>
          </a:p>
        </p:txBody>
      </p:sp>
      <p:pic>
        <p:nvPicPr>
          <p:cNvPr id="19" name="Grafický objekt 18">
            <a:extLst>
              <a:ext uri="{FF2B5EF4-FFF2-40B4-BE49-F238E27FC236}">
                <a16:creationId xmlns:a16="http://schemas.microsoft.com/office/drawing/2014/main" id="{7D58BBD5-5926-3844-AEA2-11156D95C8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83189" y="294200"/>
            <a:ext cx="457774" cy="45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4543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lké číslo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text 8">
            <a:extLst>
              <a:ext uri="{FF2B5EF4-FFF2-40B4-BE49-F238E27FC236}">
                <a16:creationId xmlns:a16="http://schemas.microsoft.com/office/drawing/2014/main" id="{13BE32DA-11D1-B54C-AED4-D3534AA3D3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918" y="1701622"/>
            <a:ext cx="10980000" cy="1941512"/>
          </a:xfrm>
        </p:spPr>
        <p:txBody>
          <a:bodyPr/>
          <a:lstStyle>
            <a:lvl1pPr algn="ctr">
              <a:buNone/>
              <a:defRPr sz="1380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chemeClr val="tx2"/>
                </a:solidFill>
                <a:latin typeface="Poppins" pitchFamily="2" charset="0"/>
              </a:rPr>
              <a:t>XXX XXX</a:t>
            </a:r>
          </a:p>
        </p:txBody>
      </p:sp>
      <p:sp>
        <p:nvSpPr>
          <p:cNvPr id="14" name="Zástupný text 11">
            <a:extLst>
              <a:ext uri="{FF2B5EF4-FFF2-40B4-BE49-F238E27FC236}">
                <a16:creationId xmlns:a16="http://schemas.microsoft.com/office/drawing/2014/main" id="{23DAAF80-2346-7246-B41F-59BECDC492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8464" y="4185622"/>
            <a:ext cx="5501422" cy="1941512"/>
          </a:xfrm>
        </p:spPr>
        <p:txBody>
          <a:bodyPr/>
          <a:lstStyle>
            <a:lvl1pPr marL="0" indent="0" algn="ctr">
              <a:buNone/>
              <a:defRPr sz="20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Kliknutím vložíte text</a:t>
            </a:r>
            <a:endParaRPr lang="en-US" dirty="0">
              <a:latin typeface="Poppins" pitchFamily="2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3B5D529-30CF-E042-84CC-D86D62BB71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19" y="294200"/>
            <a:ext cx="9720000" cy="59088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Poppins" pitchFamily="2" charset="0"/>
              </a:defRPr>
            </a:lvl1pPr>
          </a:lstStyle>
          <a:p>
            <a:r>
              <a:rPr lang="en-US" dirty="0"/>
              <a:t>Kliknutím vložíte nadpis</a:t>
            </a:r>
          </a:p>
        </p:txBody>
      </p:sp>
      <p:sp>
        <p:nvSpPr>
          <p:cNvPr id="18" name="Line 10">
            <a:extLst>
              <a:ext uri="{FF2B5EF4-FFF2-40B4-BE49-F238E27FC236}">
                <a16:creationId xmlns:a16="http://schemas.microsoft.com/office/drawing/2014/main" id="{24A8ECC1-E01B-9B4F-B9D2-B5C31D4434C1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b="0" i="0" noProof="0" dirty="0">
              <a:solidFill>
                <a:schemeClr val="bg1"/>
              </a:solidFill>
              <a:latin typeface="Poppins" pitchFamily="2" charset="0"/>
            </a:endParaRPr>
          </a:p>
        </p:txBody>
      </p:sp>
      <p:pic>
        <p:nvPicPr>
          <p:cNvPr id="19" name="Grafický objekt 18">
            <a:extLst>
              <a:ext uri="{FF2B5EF4-FFF2-40B4-BE49-F238E27FC236}">
                <a16:creationId xmlns:a16="http://schemas.microsoft.com/office/drawing/2014/main" id="{7D58BBD5-5926-3844-AEA2-11156D95C8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83189" y="294200"/>
            <a:ext cx="457774" cy="45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3831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Čísla a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text 8">
            <a:extLst>
              <a:ext uri="{FF2B5EF4-FFF2-40B4-BE49-F238E27FC236}">
                <a16:creationId xmlns:a16="http://schemas.microsoft.com/office/drawing/2014/main" id="{1F83EEFE-50A1-6E44-BC11-A5A769FD76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2791" y="2200726"/>
            <a:ext cx="3358543" cy="1217162"/>
          </a:xfrm>
        </p:spPr>
        <p:txBody>
          <a:bodyPr/>
          <a:lstStyle>
            <a:lvl1pPr algn="ctr">
              <a:buNone/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chemeClr val="tx2"/>
                </a:solidFill>
                <a:latin typeface="Poppins" pitchFamily="2" charset="0"/>
              </a:rPr>
              <a:t>XXX XXX</a:t>
            </a:r>
          </a:p>
        </p:txBody>
      </p:sp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C15506E7-5486-8E40-A0A4-03002B8FC5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3100" y="3557825"/>
            <a:ext cx="3357563" cy="1941512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Kliknutím vložíte text</a:t>
            </a:r>
            <a:endParaRPr lang="en-US" dirty="0">
              <a:latin typeface="Poppins" pitchFamily="2" charset="0"/>
            </a:endParaRPr>
          </a:p>
        </p:txBody>
      </p:sp>
      <p:sp>
        <p:nvSpPr>
          <p:cNvPr id="13" name="Zástupný text 8">
            <a:extLst>
              <a:ext uri="{FF2B5EF4-FFF2-40B4-BE49-F238E27FC236}">
                <a16:creationId xmlns:a16="http://schemas.microsoft.com/office/drawing/2014/main" id="{13BE32DA-11D1-B54C-AED4-D3534AA3D3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25436" y="2200726"/>
            <a:ext cx="3358543" cy="1217162"/>
          </a:xfrm>
        </p:spPr>
        <p:txBody>
          <a:bodyPr/>
          <a:lstStyle>
            <a:lvl1pPr algn="ctr">
              <a:buNone/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chemeClr val="tx2"/>
                </a:solidFill>
                <a:latin typeface="Poppins" pitchFamily="2" charset="0"/>
              </a:rPr>
              <a:t>XXX XXX</a:t>
            </a:r>
          </a:p>
        </p:txBody>
      </p:sp>
      <p:sp>
        <p:nvSpPr>
          <p:cNvPr id="14" name="Zástupný text 11">
            <a:extLst>
              <a:ext uri="{FF2B5EF4-FFF2-40B4-BE49-F238E27FC236}">
                <a16:creationId xmlns:a16="http://schemas.microsoft.com/office/drawing/2014/main" id="{23DAAF80-2346-7246-B41F-59BECDC492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25745" y="3557825"/>
            <a:ext cx="3357563" cy="1941512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Kliknutím vložíte text</a:t>
            </a:r>
            <a:endParaRPr lang="en-US" dirty="0">
              <a:latin typeface="Poppins" pitchFamily="2" charset="0"/>
            </a:endParaRPr>
          </a:p>
        </p:txBody>
      </p:sp>
      <p:sp>
        <p:nvSpPr>
          <p:cNvPr id="15" name="Zástupný text 8">
            <a:extLst>
              <a:ext uri="{FF2B5EF4-FFF2-40B4-BE49-F238E27FC236}">
                <a16:creationId xmlns:a16="http://schemas.microsoft.com/office/drawing/2014/main" id="{032ED2C1-741C-D543-900D-C7E97F180F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79060" y="2200726"/>
            <a:ext cx="3358543" cy="1217162"/>
          </a:xfrm>
        </p:spPr>
        <p:txBody>
          <a:bodyPr/>
          <a:lstStyle>
            <a:lvl1pPr algn="ctr">
              <a:buNone/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chemeClr val="tx2"/>
                </a:solidFill>
                <a:latin typeface="Poppins" pitchFamily="2" charset="0"/>
              </a:rPr>
              <a:t>XXX XXX</a:t>
            </a:r>
          </a:p>
        </p:txBody>
      </p:sp>
      <p:sp>
        <p:nvSpPr>
          <p:cNvPr id="16" name="Zástupný text 11">
            <a:extLst>
              <a:ext uri="{FF2B5EF4-FFF2-40B4-BE49-F238E27FC236}">
                <a16:creationId xmlns:a16="http://schemas.microsoft.com/office/drawing/2014/main" id="{B5AE6230-5502-CC48-A319-F52827808D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79369" y="3557825"/>
            <a:ext cx="3357563" cy="1941512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Kliknutím vložíte text</a:t>
            </a:r>
            <a:endParaRPr lang="en-US" dirty="0">
              <a:latin typeface="Poppins" pitchFamily="2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3B5D529-30CF-E042-84CC-D86D62BB71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19" y="294200"/>
            <a:ext cx="9720000" cy="59088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Poppins" pitchFamily="2" charset="0"/>
              </a:defRPr>
            </a:lvl1pPr>
          </a:lstStyle>
          <a:p>
            <a:r>
              <a:rPr lang="en-US" dirty="0"/>
              <a:t>Kliknutím vložíte nadpis</a:t>
            </a:r>
          </a:p>
        </p:txBody>
      </p:sp>
      <p:sp>
        <p:nvSpPr>
          <p:cNvPr id="18" name="Line 10">
            <a:extLst>
              <a:ext uri="{FF2B5EF4-FFF2-40B4-BE49-F238E27FC236}">
                <a16:creationId xmlns:a16="http://schemas.microsoft.com/office/drawing/2014/main" id="{24A8ECC1-E01B-9B4F-B9D2-B5C31D4434C1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b="0" i="0" noProof="0" dirty="0">
              <a:solidFill>
                <a:schemeClr val="bg1"/>
              </a:solidFill>
              <a:latin typeface="Poppins" pitchFamily="2" charset="0"/>
            </a:endParaRPr>
          </a:p>
        </p:txBody>
      </p:sp>
      <p:pic>
        <p:nvPicPr>
          <p:cNvPr id="19" name="Grafický objekt 18">
            <a:extLst>
              <a:ext uri="{FF2B5EF4-FFF2-40B4-BE49-F238E27FC236}">
                <a16:creationId xmlns:a16="http://schemas.microsoft.com/office/drawing/2014/main" id="{7D58BBD5-5926-3844-AEA2-11156D95C8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83189" y="294200"/>
            <a:ext cx="457774" cy="45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228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Čísla a text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text 8">
            <a:extLst>
              <a:ext uri="{FF2B5EF4-FFF2-40B4-BE49-F238E27FC236}">
                <a16:creationId xmlns:a16="http://schemas.microsoft.com/office/drawing/2014/main" id="{1F83EEFE-50A1-6E44-BC11-A5A769FD76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2791" y="2200726"/>
            <a:ext cx="3358543" cy="1217162"/>
          </a:xfrm>
        </p:spPr>
        <p:txBody>
          <a:bodyPr/>
          <a:lstStyle>
            <a:lvl1pPr algn="ctr">
              <a:buNone/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chemeClr val="tx2"/>
                </a:solidFill>
                <a:latin typeface="Poppins" pitchFamily="2" charset="0"/>
              </a:rPr>
              <a:t>XXX XXX</a:t>
            </a:r>
          </a:p>
        </p:txBody>
      </p:sp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C15506E7-5486-8E40-A0A4-03002B8FC5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3100" y="3557825"/>
            <a:ext cx="3357563" cy="1941512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Kliknutím vložíte text</a:t>
            </a:r>
            <a:endParaRPr lang="en-US" dirty="0">
              <a:latin typeface="Poppins" pitchFamily="2" charset="0"/>
            </a:endParaRPr>
          </a:p>
        </p:txBody>
      </p:sp>
      <p:sp>
        <p:nvSpPr>
          <p:cNvPr id="13" name="Zástupný text 8">
            <a:extLst>
              <a:ext uri="{FF2B5EF4-FFF2-40B4-BE49-F238E27FC236}">
                <a16:creationId xmlns:a16="http://schemas.microsoft.com/office/drawing/2014/main" id="{13BE32DA-11D1-B54C-AED4-D3534AA3D3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25436" y="2200726"/>
            <a:ext cx="3358543" cy="1217162"/>
          </a:xfrm>
        </p:spPr>
        <p:txBody>
          <a:bodyPr/>
          <a:lstStyle>
            <a:lvl1pPr algn="ctr">
              <a:buNone/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chemeClr val="tx2"/>
                </a:solidFill>
                <a:latin typeface="Poppins" pitchFamily="2" charset="0"/>
              </a:rPr>
              <a:t>XXX XXX</a:t>
            </a:r>
          </a:p>
        </p:txBody>
      </p:sp>
      <p:sp>
        <p:nvSpPr>
          <p:cNvPr id="14" name="Zástupný text 11">
            <a:extLst>
              <a:ext uri="{FF2B5EF4-FFF2-40B4-BE49-F238E27FC236}">
                <a16:creationId xmlns:a16="http://schemas.microsoft.com/office/drawing/2014/main" id="{23DAAF80-2346-7246-B41F-59BECDC492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25745" y="3557825"/>
            <a:ext cx="3357563" cy="1941512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Kliknutím vložíte text</a:t>
            </a:r>
            <a:endParaRPr lang="en-US" dirty="0">
              <a:latin typeface="Poppins" pitchFamily="2" charset="0"/>
            </a:endParaRPr>
          </a:p>
        </p:txBody>
      </p:sp>
      <p:sp>
        <p:nvSpPr>
          <p:cNvPr id="15" name="Zástupný text 8">
            <a:extLst>
              <a:ext uri="{FF2B5EF4-FFF2-40B4-BE49-F238E27FC236}">
                <a16:creationId xmlns:a16="http://schemas.microsoft.com/office/drawing/2014/main" id="{032ED2C1-741C-D543-900D-C7E97F180F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79060" y="2200726"/>
            <a:ext cx="3358543" cy="1217162"/>
          </a:xfrm>
        </p:spPr>
        <p:txBody>
          <a:bodyPr/>
          <a:lstStyle>
            <a:lvl1pPr algn="ctr">
              <a:buNone/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US" dirty="0">
                <a:solidFill>
                  <a:schemeClr val="tx2"/>
                </a:solidFill>
                <a:latin typeface="Poppins" pitchFamily="2" charset="0"/>
              </a:rPr>
              <a:t>XXX XXX</a:t>
            </a:r>
          </a:p>
        </p:txBody>
      </p:sp>
      <p:sp>
        <p:nvSpPr>
          <p:cNvPr id="16" name="Zástupný text 11">
            <a:extLst>
              <a:ext uri="{FF2B5EF4-FFF2-40B4-BE49-F238E27FC236}">
                <a16:creationId xmlns:a16="http://schemas.microsoft.com/office/drawing/2014/main" id="{B5AE6230-5502-CC48-A319-F52827808D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79369" y="3557825"/>
            <a:ext cx="3357563" cy="1941512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Kliknutím vložíte text</a:t>
            </a:r>
            <a:endParaRPr lang="en-US" dirty="0">
              <a:latin typeface="Poppins" pitchFamily="2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3B5D529-30CF-E042-84CC-D86D62BB71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19" y="294200"/>
            <a:ext cx="9720000" cy="59088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Poppins" pitchFamily="2" charset="0"/>
              </a:defRPr>
            </a:lvl1pPr>
          </a:lstStyle>
          <a:p>
            <a:r>
              <a:rPr lang="en-US" dirty="0"/>
              <a:t>Kliknutím vložíte nadpis</a:t>
            </a:r>
          </a:p>
        </p:txBody>
      </p:sp>
      <p:sp>
        <p:nvSpPr>
          <p:cNvPr id="18" name="Line 10">
            <a:extLst>
              <a:ext uri="{FF2B5EF4-FFF2-40B4-BE49-F238E27FC236}">
                <a16:creationId xmlns:a16="http://schemas.microsoft.com/office/drawing/2014/main" id="{24A8ECC1-E01B-9B4F-B9D2-B5C31D4434C1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b="0" i="0" noProof="0" dirty="0">
              <a:solidFill>
                <a:schemeClr val="bg1"/>
              </a:solidFill>
              <a:latin typeface="Poppins" pitchFamily="2" charset="0"/>
            </a:endParaRPr>
          </a:p>
        </p:txBody>
      </p:sp>
      <p:pic>
        <p:nvPicPr>
          <p:cNvPr id="19" name="Grafický objekt 18">
            <a:extLst>
              <a:ext uri="{FF2B5EF4-FFF2-40B4-BE49-F238E27FC236}">
                <a16:creationId xmlns:a16="http://schemas.microsoft.com/office/drawing/2014/main" id="{7D58BBD5-5926-3844-AEA2-11156D95C8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83189" y="294200"/>
            <a:ext cx="457774" cy="45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792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F3B5D529-30CF-E042-84CC-D86D62BB71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19" y="294200"/>
            <a:ext cx="9720000" cy="59088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Poppins" pitchFamily="2" charset="0"/>
              </a:defRPr>
            </a:lvl1pPr>
          </a:lstStyle>
          <a:p>
            <a:r>
              <a:rPr lang="en-US" dirty="0"/>
              <a:t>Kliknutím vložíte nadpis</a:t>
            </a:r>
          </a:p>
        </p:txBody>
      </p:sp>
      <p:sp>
        <p:nvSpPr>
          <p:cNvPr id="18" name="Line 10">
            <a:extLst>
              <a:ext uri="{FF2B5EF4-FFF2-40B4-BE49-F238E27FC236}">
                <a16:creationId xmlns:a16="http://schemas.microsoft.com/office/drawing/2014/main" id="{24A8ECC1-E01B-9B4F-B9D2-B5C31D4434C1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918" y="907750"/>
            <a:ext cx="109800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b="0" i="0" noProof="0" dirty="0">
              <a:solidFill>
                <a:schemeClr val="bg1"/>
              </a:solidFill>
              <a:latin typeface="Poppins" pitchFamily="2" charset="0"/>
            </a:endParaRPr>
          </a:p>
        </p:txBody>
      </p:sp>
      <p:pic>
        <p:nvPicPr>
          <p:cNvPr id="19" name="Grafický objekt 18">
            <a:extLst>
              <a:ext uri="{FF2B5EF4-FFF2-40B4-BE49-F238E27FC236}">
                <a16:creationId xmlns:a16="http://schemas.microsoft.com/office/drawing/2014/main" id="{7D58BBD5-5926-3844-AEA2-11156D95C8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83189" y="294200"/>
            <a:ext cx="457774" cy="457774"/>
          </a:xfrm>
          <a:prstGeom prst="rect">
            <a:avLst/>
          </a:prstGeom>
        </p:spPr>
      </p:pic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0DCE975D-D70C-D94F-8A69-69895527FDA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921" y="2183642"/>
            <a:ext cx="1244936" cy="1245358"/>
          </a:xfrm>
          <a:prstGeom prst="ellipse">
            <a:avLst/>
          </a:prstGeom>
          <a:solidFill>
            <a:schemeClr val="tx1">
              <a:lumMod val="85000"/>
            </a:schemeClr>
          </a:solidFill>
        </p:spPr>
        <p:txBody>
          <a:bodyPr anchor="ctr"/>
          <a:lstStyle>
            <a:lvl1pPr algn="ctr">
              <a:buFontTx/>
              <a:buNone/>
              <a:defRPr sz="1400"/>
            </a:lvl1pPr>
          </a:lstStyle>
          <a:p>
            <a:endParaRPr lang="cs-CZ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36E25F8B-9AB8-1041-B793-25A03C23DB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917" y="1137921"/>
            <a:ext cx="9719999" cy="690878"/>
          </a:xfrm>
        </p:spPr>
        <p:txBody>
          <a:bodyPr/>
          <a:lstStyle>
            <a:lvl1pPr marL="0" indent="0">
              <a:buNone/>
              <a:defRPr sz="2000" b="0" i="0" baseline="0">
                <a:solidFill>
                  <a:schemeClr val="bg1"/>
                </a:solidFill>
                <a:latin typeface="Poppins" pitchFamily="2" charset="0"/>
              </a:defRPr>
            </a:lvl1pPr>
            <a:lvl2pPr marL="356616" indent="0">
              <a:buNone/>
              <a:defRPr sz="1800">
                <a:solidFill>
                  <a:schemeClr val="bg1"/>
                </a:solidFill>
              </a:defRPr>
            </a:lvl2pPr>
            <a:lvl3pPr marL="713231" indent="0">
              <a:buNone/>
              <a:defRPr sz="1600">
                <a:solidFill>
                  <a:schemeClr val="bg1"/>
                </a:solidFill>
              </a:defRPr>
            </a:lvl3pPr>
            <a:lvl4pPr marL="1069848" indent="0">
              <a:buNone/>
              <a:defRPr sz="1400">
                <a:solidFill>
                  <a:schemeClr val="bg1"/>
                </a:solidFill>
              </a:defRPr>
            </a:lvl4pPr>
            <a:lvl5pPr marL="1426464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39" name="Zástupný text 38">
            <a:extLst>
              <a:ext uri="{FF2B5EF4-FFF2-40B4-BE49-F238E27FC236}">
                <a16:creationId xmlns:a16="http://schemas.microsoft.com/office/drawing/2014/main" id="{393398F2-353D-084C-8EB2-9EFD2DC331E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43026" y="2336388"/>
            <a:ext cx="2868777" cy="1245358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400" baseline="0">
                <a:latin typeface="Poppins" pitchFamily="2" charset="0"/>
              </a:defRPr>
            </a:lvl1pPr>
          </a:lstStyle>
          <a:p>
            <a:pPr lvl="0"/>
            <a:r>
              <a:rPr lang="cs-CZ"/>
              <a:t>Jméno Příjmení</a:t>
            </a:r>
          </a:p>
          <a:p>
            <a:pPr lvl="0"/>
            <a:r>
              <a:rPr lang="cs-CZ"/>
              <a:t>Pozice</a:t>
            </a:r>
          </a:p>
          <a:p>
            <a:pPr lvl="0"/>
            <a:r>
              <a:rPr lang="cs-CZ"/>
              <a:t>jmeno.prijmeni@partners.cz</a:t>
            </a:r>
          </a:p>
          <a:p>
            <a:pPr lvl="0"/>
            <a:r>
              <a:rPr lang="cs-CZ"/>
              <a:t>+420 123 456 789</a:t>
            </a:r>
          </a:p>
        </p:txBody>
      </p:sp>
      <p:sp>
        <p:nvSpPr>
          <p:cNvPr id="40" name="Zástupný symbol obrázku 2">
            <a:extLst>
              <a:ext uri="{FF2B5EF4-FFF2-40B4-BE49-F238E27FC236}">
                <a16:creationId xmlns:a16="http://schemas.microsoft.com/office/drawing/2014/main" id="{956DCF28-89AF-8041-A4DE-0BFB9CA23FE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1571" y="2183642"/>
            <a:ext cx="1244936" cy="1245358"/>
          </a:xfrm>
          <a:prstGeom prst="ellipse">
            <a:avLst/>
          </a:prstGeom>
          <a:solidFill>
            <a:schemeClr val="tx1">
              <a:lumMod val="85000"/>
            </a:schemeClr>
          </a:solidFill>
        </p:spPr>
        <p:txBody>
          <a:bodyPr anchor="ctr"/>
          <a:lstStyle>
            <a:lvl1pPr algn="ctr">
              <a:buFontTx/>
              <a:buNone/>
              <a:defRPr sz="1400"/>
            </a:lvl1pPr>
          </a:lstStyle>
          <a:p>
            <a:endParaRPr lang="cs-CZ"/>
          </a:p>
        </p:txBody>
      </p:sp>
      <p:sp>
        <p:nvSpPr>
          <p:cNvPr id="41" name="Zástupný text 38">
            <a:extLst>
              <a:ext uri="{FF2B5EF4-FFF2-40B4-BE49-F238E27FC236}">
                <a16:creationId xmlns:a16="http://schemas.microsoft.com/office/drawing/2014/main" id="{38425BE2-CCD6-E843-8A27-5D18E082056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824676" y="2336388"/>
            <a:ext cx="2868777" cy="1245358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400" baseline="0">
                <a:latin typeface="Poppins" pitchFamily="2" charset="0"/>
              </a:defRPr>
            </a:lvl1pPr>
          </a:lstStyle>
          <a:p>
            <a:pPr lvl="0"/>
            <a:r>
              <a:rPr lang="cs-CZ"/>
              <a:t>Jméno Příjmení</a:t>
            </a:r>
          </a:p>
          <a:p>
            <a:pPr lvl="0"/>
            <a:r>
              <a:rPr lang="cs-CZ"/>
              <a:t>Pozice</a:t>
            </a:r>
          </a:p>
          <a:p>
            <a:pPr lvl="0"/>
            <a:r>
              <a:rPr lang="cs-CZ"/>
              <a:t>jmeno.prijmeni@partners.cz</a:t>
            </a:r>
          </a:p>
          <a:p>
            <a:pPr lvl="0"/>
            <a:r>
              <a:rPr lang="cs-CZ"/>
              <a:t>+420 123 456 789</a:t>
            </a:r>
          </a:p>
        </p:txBody>
      </p:sp>
      <p:sp>
        <p:nvSpPr>
          <p:cNvPr id="42" name="Zástupný symbol obrázku 2">
            <a:extLst>
              <a:ext uri="{FF2B5EF4-FFF2-40B4-BE49-F238E27FC236}">
                <a16:creationId xmlns:a16="http://schemas.microsoft.com/office/drawing/2014/main" id="{3CCA4DAD-C4B6-664D-91B0-2C91DB239B8D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09921" y="4031492"/>
            <a:ext cx="1244936" cy="1245358"/>
          </a:xfrm>
          <a:prstGeom prst="ellipse">
            <a:avLst/>
          </a:prstGeom>
          <a:solidFill>
            <a:schemeClr val="tx1">
              <a:lumMod val="85000"/>
            </a:schemeClr>
          </a:solidFill>
        </p:spPr>
        <p:txBody>
          <a:bodyPr anchor="ctr"/>
          <a:lstStyle>
            <a:lvl1pPr algn="ctr">
              <a:buFontTx/>
              <a:buNone/>
              <a:defRPr sz="1400"/>
            </a:lvl1pPr>
          </a:lstStyle>
          <a:p>
            <a:endParaRPr lang="cs-CZ"/>
          </a:p>
        </p:txBody>
      </p:sp>
      <p:sp>
        <p:nvSpPr>
          <p:cNvPr id="43" name="Zástupný text 38">
            <a:extLst>
              <a:ext uri="{FF2B5EF4-FFF2-40B4-BE49-F238E27FC236}">
                <a16:creationId xmlns:a16="http://schemas.microsoft.com/office/drawing/2014/main" id="{487B11DD-F0C7-0443-ABD6-B11B2D37D3C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243026" y="4184238"/>
            <a:ext cx="2868777" cy="1245358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400" baseline="0">
                <a:latin typeface="Poppins" pitchFamily="2" charset="0"/>
              </a:defRPr>
            </a:lvl1pPr>
          </a:lstStyle>
          <a:p>
            <a:pPr lvl="0"/>
            <a:r>
              <a:rPr lang="cs-CZ"/>
              <a:t>Jméno Příjmení</a:t>
            </a:r>
          </a:p>
          <a:p>
            <a:pPr lvl="0"/>
            <a:r>
              <a:rPr lang="cs-CZ"/>
              <a:t>Pozice</a:t>
            </a:r>
          </a:p>
          <a:p>
            <a:pPr lvl="0"/>
            <a:r>
              <a:rPr lang="cs-CZ"/>
              <a:t>jmeno.prijmeni@partners.cz</a:t>
            </a:r>
          </a:p>
          <a:p>
            <a:pPr lvl="0"/>
            <a:r>
              <a:rPr lang="cs-CZ"/>
              <a:t>+420 123 456 789</a:t>
            </a:r>
          </a:p>
        </p:txBody>
      </p:sp>
      <p:sp>
        <p:nvSpPr>
          <p:cNvPr id="44" name="Zástupný symbol obrázku 2">
            <a:extLst>
              <a:ext uri="{FF2B5EF4-FFF2-40B4-BE49-F238E27FC236}">
                <a16:creationId xmlns:a16="http://schemas.microsoft.com/office/drawing/2014/main" id="{53FDB72F-C00E-924E-B4D9-3CBE72C64A87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191571" y="4031492"/>
            <a:ext cx="1244936" cy="1245358"/>
          </a:xfrm>
          <a:prstGeom prst="ellipse">
            <a:avLst/>
          </a:prstGeom>
          <a:solidFill>
            <a:schemeClr val="tx1">
              <a:lumMod val="85000"/>
            </a:schemeClr>
          </a:solidFill>
        </p:spPr>
        <p:txBody>
          <a:bodyPr anchor="ctr"/>
          <a:lstStyle>
            <a:lvl1pPr algn="ctr">
              <a:buFontTx/>
              <a:buNone/>
              <a:defRPr sz="1400"/>
            </a:lvl1pPr>
          </a:lstStyle>
          <a:p>
            <a:endParaRPr lang="cs-CZ"/>
          </a:p>
        </p:txBody>
      </p:sp>
      <p:sp>
        <p:nvSpPr>
          <p:cNvPr id="45" name="Zástupný text 38">
            <a:extLst>
              <a:ext uri="{FF2B5EF4-FFF2-40B4-BE49-F238E27FC236}">
                <a16:creationId xmlns:a16="http://schemas.microsoft.com/office/drawing/2014/main" id="{02F467CD-73A1-C348-A3C4-5B7AE9B44A6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824676" y="4184238"/>
            <a:ext cx="2868777" cy="1245358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400" baseline="0">
                <a:latin typeface="Poppins" pitchFamily="2" charset="0"/>
              </a:defRPr>
            </a:lvl1pPr>
          </a:lstStyle>
          <a:p>
            <a:pPr lvl="0"/>
            <a:r>
              <a:rPr lang="cs-CZ"/>
              <a:t>Jméno Příjmení</a:t>
            </a:r>
          </a:p>
          <a:p>
            <a:pPr lvl="0"/>
            <a:r>
              <a:rPr lang="cs-CZ"/>
              <a:t>Pozice</a:t>
            </a:r>
          </a:p>
          <a:p>
            <a:pPr lvl="0"/>
            <a:r>
              <a:rPr lang="cs-CZ"/>
              <a:t>jmeno.prijmeni@partners.cz</a:t>
            </a:r>
          </a:p>
          <a:p>
            <a:pPr lvl="0"/>
            <a:r>
              <a:rPr lang="cs-CZ"/>
              <a:t>+420 123 456 789</a:t>
            </a:r>
          </a:p>
        </p:txBody>
      </p:sp>
    </p:spTree>
    <p:extLst>
      <p:ext uri="{BB962C8B-B14F-4D97-AF65-F5344CB8AC3E}">
        <p14:creationId xmlns:p14="http://schemas.microsoft.com/office/powerpoint/2010/main" val="2629196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ázdný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6005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věr bez fotk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fický objekt 19">
            <a:extLst>
              <a:ext uri="{FF2B5EF4-FFF2-40B4-BE49-F238E27FC236}">
                <a16:creationId xmlns:a16="http://schemas.microsoft.com/office/drawing/2014/main" id="{B1997CEE-9DA1-6742-B027-6518FDFF2D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219" t="18371" b="20928"/>
          <a:stretch/>
        </p:blipFill>
        <p:spPr>
          <a:xfrm>
            <a:off x="0" y="0"/>
            <a:ext cx="9804543" cy="6858000"/>
          </a:xfrm>
          <a:prstGeom prst="rect">
            <a:avLst/>
          </a:prstGeom>
        </p:spPr>
      </p:pic>
      <p:pic>
        <p:nvPicPr>
          <p:cNvPr id="19" name="Grafický objekt 18">
            <a:extLst>
              <a:ext uri="{FF2B5EF4-FFF2-40B4-BE49-F238E27FC236}">
                <a16:creationId xmlns:a16="http://schemas.microsoft.com/office/drawing/2014/main" id="{1B17C683-61A3-9D4B-86CD-EB4A00D59B0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58416" y="364631"/>
            <a:ext cx="2619990" cy="57582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8DE80018-7C3F-974F-871F-A4B90A2676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75504" y="1872287"/>
            <a:ext cx="5323671" cy="247829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6000" b="0" i="0" baseline="0">
                <a:solidFill>
                  <a:schemeClr val="tx1"/>
                </a:solidFill>
                <a:latin typeface="Poppins" pitchFamily="2" charset="0"/>
                <a:cs typeface="Arial" pitchFamily="34" charset="0"/>
              </a:defRPr>
            </a:lvl1pPr>
          </a:lstStyle>
          <a:p>
            <a:r>
              <a:rPr lang="en-US" dirty="0"/>
              <a:t>Kliknutím vložíte text</a:t>
            </a:r>
            <a:endParaRPr lang="en-GB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38D9CC8-5ACF-864C-933F-D362F67C81C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75504" y="5831457"/>
            <a:ext cx="5323670" cy="712459"/>
          </a:xfrm>
        </p:spPr>
        <p:txBody>
          <a:bodyPr/>
          <a:lstStyle>
            <a:lvl1pPr marL="0" indent="0" algn="l">
              <a:spcAft>
                <a:spcPts val="1200"/>
              </a:spcAft>
              <a:buNone/>
              <a:defRPr sz="2000" b="0" i="0">
                <a:solidFill>
                  <a:schemeClr val="tx1"/>
                </a:solidFill>
                <a:latin typeface="Poppins" pitchFamily="2" charset="0"/>
                <a:cs typeface="Arial" pitchFamily="34" charset="0"/>
              </a:defRPr>
            </a:lvl1pPr>
            <a:lvl2pPr marL="0" indent="0" algn="l">
              <a:buNone/>
              <a:defRPr sz="1600" b="1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Kliknutím vložíte text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671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2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věr s fotko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4">
            <a:extLst>
              <a:ext uri="{FF2B5EF4-FFF2-40B4-BE49-F238E27FC236}">
                <a16:creationId xmlns:a16="http://schemas.microsoft.com/office/drawing/2014/main" id="{E3A5C99F-7FC9-354F-AD32-13D53C708D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8350" cy="6858000"/>
          </a:xfrm>
          <a:prstGeom prst="rect">
            <a:avLst/>
          </a:prstGeom>
        </p:spPr>
      </p:pic>
      <p:sp>
        <p:nvSpPr>
          <p:cNvPr id="6" name="Rectangle 6">
            <a:extLst>
              <a:ext uri="{FF2B5EF4-FFF2-40B4-BE49-F238E27FC236}">
                <a16:creationId xmlns:a16="http://schemas.microsoft.com/office/drawing/2014/main" id="{84AD865B-393C-0C46-A934-BD3CBC698798}"/>
              </a:ext>
            </a:extLst>
          </p:cNvPr>
          <p:cNvSpPr/>
          <p:nvPr userDrawn="1"/>
        </p:nvSpPr>
        <p:spPr>
          <a:xfrm>
            <a:off x="-1" y="0"/>
            <a:ext cx="12198349" cy="6858000"/>
          </a:xfrm>
          <a:prstGeom prst="rect">
            <a:avLst/>
          </a:prstGeom>
          <a:gradFill flip="none" rotWithShape="1">
            <a:gsLst>
              <a:gs pos="18000">
                <a:schemeClr val="tx2">
                  <a:alpha val="0"/>
                </a:schemeClr>
              </a:gs>
              <a:gs pos="95000">
                <a:schemeClr val="tx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775504" y="1872287"/>
            <a:ext cx="5323671" cy="247829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6000" b="0" i="0" baseline="0">
                <a:solidFill>
                  <a:schemeClr val="tx1"/>
                </a:solidFill>
                <a:latin typeface="Poppins" pitchFamily="2" charset="0"/>
                <a:cs typeface="Arial" pitchFamily="34" charset="0"/>
              </a:defRPr>
            </a:lvl1pPr>
          </a:lstStyle>
          <a:p>
            <a:r>
              <a:rPr lang="en-US" dirty="0"/>
              <a:t>Kliknutím vložíte text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75504" y="5831457"/>
            <a:ext cx="5323670" cy="712459"/>
          </a:xfrm>
        </p:spPr>
        <p:txBody>
          <a:bodyPr/>
          <a:lstStyle>
            <a:lvl1pPr marL="0" indent="0" algn="l">
              <a:spcAft>
                <a:spcPts val="1200"/>
              </a:spcAft>
              <a:buNone/>
              <a:defRPr sz="2000" b="0" i="0">
                <a:solidFill>
                  <a:schemeClr val="tx1"/>
                </a:solidFill>
                <a:latin typeface="Poppins" pitchFamily="2" charset="0"/>
                <a:cs typeface="Arial" pitchFamily="34" charset="0"/>
              </a:defRPr>
            </a:lvl1pPr>
            <a:lvl2pPr marL="0" indent="0" algn="l">
              <a:buNone/>
              <a:defRPr sz="1600" b="1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Kliknutím vložíte text</a:t>
            </a:r>
          </a:p>
          <a:p>
            <a:pPr lvl="0"/>
            <a:endParaRPr lang="en-US" dirty="0"/>
          </a:p>
        </p:txBody>
      </p:sp>
      <p:pic>
        <p:nvPicPr>
          <p:cNvPr id="10" name="Grafický objekt 9">
            <a:extLst>
              <a:ext uri="{FF2B5EF4-FFF2-40B4-BE49-F238E27FC236}">
                <a16:creationId xmlns:a16="http://schemas.microsoft.com/office/drawing/2014/main" id="{F4653C89-A07E-594D-86C2-9B8F5B6AC53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58416" y="364631"/>
            <a:ext cx="2619990" cy="57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263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919" y="453224"/>
            <a:ext cx="9720000" cy="59088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en-US" dirty="0"/>
              <a:t>Kliknutím vložíte nadpis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919" y="1236776"/>
            <a:ext cx="10978515" cy="49479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Odrážky 1</a:t>
            </a:r>
          </a:p>
          <a:p>
            <a:pPr lvl="1"/>
            <a:r>
              <a:rPr lang="en-US" dirty="0"/>
              <a:t>Odrážky 2</a:t>
            </a:r>
          </a:p>
          <a:p>
            <a:pPr lvl="2"/>
            <a:r>
              <a:rPr lang="en-US" dirty="0"/>
              <a:t>Odrážky 3</a:t>
            </a:r>
          </a:p>
          <a:p>
            <a:pPr lvl="3"/>
            <a:r>
              <a:rPr lang="en-US" dirty="0"/>
              <a:t>Odrážky 4</a:t>
            </a:r>
          </a:p>
          <a:p>
            <a:pPr lvl="4"/>
            <a:r>
              <a:rPr lang="en-US" dirty="0"/>
              <a:t>Odrážky 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5010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894" r:id="rId2"/>
    <p:sldLayoutId id="2147483933" r:id="rId3"/>
    <p:sldLayoutId id="2147483934" r:id="rId4"/>
    <p:sldLayoutId id="2147483903" r:id="rId5"/>
    <p:sldLayoutId id="2147483897" r:id="rId6"/>
    <p:sldLayoutId id="2147483901" r:id="rId7"/>
    <p:sldLayoutId id="2147483898" r:id="rId8"/>
    <p:sldLayoutId id="2147483938" r:id="rId9"/>
    <p:sldLayoutId id="2147483940" r:id="rId10"/>
    <p:sldLayoutId id="2147483910" r:id="rId11"/>
    <p:sldLayoutId id="2147483899" r:id="rId12"/>
    <p:sldLayoutId id="2147483935" r:id="rId13"/>
    <p:sldLayoutId id="2147483930" r:id="rId14"/>
    <p:sldLayoutId id="2147483928" r:id="rId15"/>
    <p:sldLayoutId id="2147483922" r:id="rId16"/>
    <p:sldLayoutId id="2147483924" r:id="rId17"/>
    <p:sldLayoutId id="2147483926" r:id="rId18"/>
    <p:sldLayoutId id="2147483931" r:id="rId19"/>
    <p:sldLayoutId id="2147483932" r:id="rId20"/>
    <p:sldLayoutId id="2147483912" r:id="rId21"/>
    <p:sldLayoutId id="2147483927" r:id="rId22"/>
    <p:sldLayoutId id="2147483915" r:id="rId23"/>
    <p:sldLayoutId id="2147483939" r:id="rId24"/>
    <p:sldLayoutId id="2147483937" r:id="rId25"/>
  </p:sldLayoutIdLst>
  <p:hf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400" b="0" i="0" kern="1200">
          <a:solidFill>
            <a:schemeClr val="bg1"/>
          </a:solidFill>
          <a:latin typeface="Poppins" pitchFamily="2" charset="0"/>
          <a:ea typeface="+mj-ea"/>
          <a:cs typeface="Arial" pitchFamily="34" charset="0"/>
        </a:defRPr>
      </a:lvl1pPr>
    </p:titleStyle>
    <p:bodyStyle>
      <a:lvl1pPr marL="356616" indent="-356616" algn="l" defTabSz="914400" rtl="0" eaLnBrk="1" latinLnBrk="0" hangingPunct="1">
        <a:lnSpc>
          <a:spcPct val="110000"/>
        </a:lnSpc>
        <a:spcBef>
          <a:spcPct val="20000"/>
        </a:spcBef>
        <a:buClr>
          <a:schemeClr val="tx2"/>
        </a:buClr>
        <a:buSzPct val="110000"/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Poppins" pitchFamily="2" charset="0"/>
          <a:ea typeface="+mn-ea"/>
          <a:cs typeface="+mn-cs"/>
        </a:defRPr>
      </a:lvl1pPr>
      <a:lvl2pPr marL="713231" indent="-356616" algn="l" defTabSz="914400" rtl="0" eaLnBrk="1" latinLnBrk="0" hangingPunct="1">
        <a:lnSpc>
          <a:spcPct val="110000"/>
        </a:lnSpc>
        <a:spcBef>
          <a:spcPct val="20000"/>
        </a:spcBef>
        <a:buClr>
          <a:schemeClr val="tx2"/>
        </a:buClr>
        <a:buSzPct val="110000"/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Poppins" pitchFamily="2" charset="0"/>
          <a:ea typeface="+mn-ea"/>
          <a:cs typeface="+mn-cs"/>
        </a:defRPr>
      </a:lvl2pPr>
      <a:lvl3pPr marL="1069848" indent="-356616" algn="l" defTabSz="914400" rtl="0" eaLnBrk="1" latinLnBrk="0" hangingPunct="1">
        <a:lnSpc>
          <a:spcPct val="110000"/>
        </a:lnSpc>
        <a:spcBef>
          <a:spcPct val="20000"/>
        </a:spcBef>
        <a:buClr>
          <a:schemeClr val="tx2"/>
        </a:buClr>
        <a:buSzPct val="110000"/>
        <a:buFont typeface="Arial" panose="020B0604020202020204" pitchFamily="34" charset="0"/>
        <a:buChar char="•"/>
        <a:defRPr sz="1600" b="0" i="0" kern="1200">
          <a:solidFill>
            <a:schemeClr val="bg1"/>
          </a:solidFill>
          <a:latin typeface="Poppins" pitchFamily="2" charset="0"/>
          <a:ea typeface="+mn-ea"/>
          <a:cs typeface="+mn-cs"/>
        </a:defRPr>
      </a:lvl3pPr>
      <a:lvl4pPr marL="1426464" indent="-356616" algn="l" defTabSz="914400" rtl="0" eaLnBrk="1" latinLnBrk="0" hangingPunct="1">
        <a:lnSpc>
          <a:spcPct val="110000"/>
        </a:lnSpc>
        <a:spcBef>
          <a:spcPct val="20000"/>
        </a:spcBef>
        <a:buClr>
          <a:schemeClr val="tx2"/>
        </a:buClr>
        <a:buSzPct val="110000"/>
        <a:buFont typeface="Arial" panose="020B0604020202020204" pitchFamily="34" charset="0"/>
        <a:buChar char="•"/>
        <a:defRPr sz="1400" b="0" i="0" kern="1200">
          <a:solidFill>
            <a:schemeClr val="bg1"/>
          </a:solidFill>
          <a:latin typeface="Poppins" pitchFamily="2" charset="0"/>
          <a:ea typeface="+mn-ea"/>
          <a:cs typeface="+mn-cs"/>
        </a:defRPr>
      </a:lvl4pPr>
      <a:lvl5pPr marL="1783079" indent="-356616" algn="l" defTabSz="914400" rtl="0" eaLnBrk="1" latinLnBrk="0" hangingPunct="1">
        <a:lnSpc>
          <a:spcPct val="110000"/>
        </a:lnSpc>
        <a:spcBef>
          <a:spcPct val="20000"/>
        </a:spcBef>
        <a:buClr>
          <a:schemeClr val="tx2"/>
        </a:buClr>
        <a:buSzPct val="110000"/>
        <a:buFont typeface="Arial" panose="020B0604020202020204" pitchFamily="34" charset="0"/>
        <a:buChar char="•"/>
        <a:defRPr sz="1200" b="0" i="0" kern="1200">
          <a:solidFill>
            <a:schemeClr val="bg1"/>
          </a:solidFill>
          <a:latin typeface="Poppins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99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99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9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9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99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99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99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99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eb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1.svg"/><Relationship Id="rId2" Type="http://schemas.openxmlformats.org/officeDocument/2006/relationships/hyperlink" Target="https://www.facebook.com/FinancniPoradenstviJINAK" TargetMode="Externa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0.png"/><Relationship Id="rId5" Type="http://schemas.openxmlformats.org/officeDocument/2006/relationships/hyperlink" Target="https://www.youtube.com/user/PartnersFS" TargetMode="External"/><Relationship Id="rId4" Type="http://schemas.openxmlformats.org/officeDocument/2006/relationships/image" Target="../media/image1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dpis 11">
            <a:extLst>
              <a:ext uri="{FF2B5EF4-FFF2-40B4-BE49-F238E27FC236}">
                <a16:creationId xmlns:a16="http://schemas.microsoft.com/office/drawing/2014/main" id="{8A73AB13-CA12-A144-A95E-2F1D980B19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5503" y="1727200"/>
            <a:ext cx="6090517" cy="1701800"/>
          </a:xfrm>
        </p:spPr>
        <p:txBody>
          <a:bodyPr/>
          <a:lstStyle/>
          <a:p>
            <a:r>
              <a:rPr lang="cs-CZ" dirty="0"/>
              <a:t>Semináře pro studenty vysokých škol</a:t>
            </a:r>
          </a:p>
        </p:txBody>
      </p:sp>
      <p:sp>
        <p:nvSpPr>
          <p:cNvPr id="13" name="Podnadpis 12">
            <a:extLst>
              <a:ext uri="{FF2B5EF4-FFF2-40B4-BE49-F238E27FC236}">
                <a16:creationId xmlns:a16="http://schemas.microsoft.com/office/drawing/2014/main" id="{F16C2A6C-FA77-0C45-8B42-799A611271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5503" y="3519002"/>
            <a:ext cx="7195303" cy="640518"/>
          </a:xfrm>
        </p:spPr>
        <p:txBody>
          <a:bodyPr/>
          <a:lstStyle/>
          <a:p>
            <a:r>
              <a:rPr lang="cs-CZ" dirty="0"/>
              <a:t>Život člověka postupně „naučí“ tím, že mu „hodí“ občas </a:t>
            </a:r>
            <a:br>
              <a:rPr lang="cs-CZ" dirty="0"/>
            </a:br>
            <a:r>
              <a:rPr lang="cs-CZ" dirty="0"/>
              <a:t>do cesty „klacek“. Pokud si člověk projde tento cyklus seminářů, bude mentálně o několik let napřed, než </a:t>
            </a:r>
            <a:br>
              <a:rPr lang="cs-CZ" dirty="0"/>
            </a:br>
            <a:r>
              <a:rPr lang="cs-CZ" dirty="0"/>
              <a:t>jeho vrstevníci a bude se mu snadněji žít.</a:t>
            </a:r>
          </a:p>
        </p:txBody>
      </p:sp>
      <p:sp>
        <p:nvSpPr>
          <p:cNvPr id="17" name="Zástupný text 16">
            <a:extLst>
              <a:ext uri="{FF2B5EF4-FFF2-40B4-BE49-F238E27FC236}">
                <a16:creationId xmlns:a16="http://schemas.microsoft.com/office/drawing/2014/main" id="{F82AB385-4DC3-CE43-9D89-E9D83C445F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75503" y="5161591"/>
            <a:ext cx="5040000" cy="180000"/>
          </a:xfrm>
        </p:spPr>
        <p:txBody>
          <a:bodyPr/>
          <a:lstStyle/>
          <a:p>
            <a:r>
              <a:rPr lang="en-US" dirty="0" err="1"/>
              <a:t>Garant</a:t>
            </a:r>
            <a:r>
              <a:rPr lang="en-US" dirty="0"/>
              <a:t> </a:t>
            </a:r>
            <a:r>
              <a:rPr lang="en-US" dirty="0" err="1"/>
              <a:t>projektu</a:t>
            </a:r>
            <a:r>
              <a:rPr lang="en-US" dirty="0"/>
              <a:t>: Ing. Tomáš Hummel</a:t>
            </a:r>
            <a:r>
              <a:rPr lang="cs-CZ" dirty="0"/>
              <a:t>, Senior </a:t>
            </a:r>
            <a:r>
              <a:rPr lang="cs-CZ" dirty="0" err="1"/>
              <a:t>Director</a:t>
            </a:r>
            <a:endParaRPr lang="en-GB" dirty="0"/>
          </a:p>
          <a:p>
            <a:r>
              <a:rPr lang="cs-CZ" dirty="0"/>
              <a:t>Časový rozsah: 2 hodiny</a:t>
            </a:r>
          </a:p>
          <a:p>
            <a:r>
              <a:rPr lang="cs-CZ" dirty="0"/>
              <a:t>Počet účastníků: max. 10 lidí</a:t>
            </a:r>
          </a:p>
          <a:p>
            <a:r>
              <a:rPr lang="cs-CZ" dirty="0"/>
              <a:t>Podmínky: jen pro ty, kteří jsou optimisti a chtějí se posunout :)</a:t>
            </a:r>
          </a:p>
        </p:txBody>
      </p:sp>
    </p:spTree>
    <p:extLst>
      <p:ext uri="{BB962C8B-B14F-4D97-AF65-F5344CB8AC3E}">
        <p14:creationId xmlns:p14="http://schemas.microsoft.com/office/powerpoint/2010/main" val="3603587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Zástupný obsah 34">
            <a:extLst>
              <a:ext uri="{FF2B5EF4-FFF2-40B4-BE49-F238E27FC236}">
                <a16:creationId xmlns:a16="http://schemas.microsoft.com/office/drawing/2014/main" id="{B037577C-45E0-C341-8BB7-D54AA7B5716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9918" y="3028352"/>
            <a:ext cx="7176336" cy="1809992"/>
          </a:xfrm>
        </p:spPr>
        <p:txBody>
          <a:bodyPr/>
          <a:lstStyle/>
          <a:p>
            <a:r>
              <a:rPr lang="en-IN" dirty="0" err="1"/>
              <a:t>Díky</a:t>
            </a:r>
            <a:r>
              <a:rPr lang="en-IN" dirty="0"/>
              <a:t> </a:t>
            </a:r>
            <a:r>
              <a:rPr lang="en-IN" dirty="0" err="1"/>
              <a:t>tomu</a:t>
            </a:r>
            <a:r>
              <a:rPr lang="en-IN" dirty="0"/>
              <a:t> </a:t>
            </a:r>
            <a:r>
              <a:rPr lang="en-IN" dirty="0" err="1"/>
              <a:t>budete</a:t>
            </a:r>
            <a:r>
              <a:rPr lang="en-IN" dirty="0"/>
              <a:t> </a:t>
            </a:r>
            <a:r>
              <a:rPr lang="en-IN" dirty="0" err="1"/>
              <a:t>žít</a:t>
            </a:r>
            <a:r>
              <a:rPr lang="en-IN" dirty="0"/>
              <a:t> </a:t>
            </a:r>
            <a:r>
              <a:rPr lang="en-IN" dirty="0" err="1"/>
              <a:t>podle</a:t>
            </a:r>
            <a:r>
              <a:rPr lang="en-IN" dirty="0"/>
              <a:t> </a:t>
            </a:r>
            <a:r>
              <a:rPr lang="en-IN" dirty="0" err="1"/>
              <a:t>svých</a:t>
            </a:r>
            <a:r>
              <a:rPr lang="en-IN" dirty="0"/>
              <a:t> </a:t>
            </a:r>
            <a:r>
              <a:rPr lang="en-IN" dirty="0" err="1"/>
              <a:t>zásad</a:t>
            </a:r>
            <a:r>
              <a:rPr lang="en-IN" dirty="0"/>
              <a:t>, </a:t>
            </a:r>
            <a:r>
              <a:rPr lang="en-IN" dirty="0" err="1"/>
              <a:t>budete</a:t>
            </a:r>
            <a:r>
              <a:rPr lang="en-IN" dirty="0"/>
              <a:t> se </a:t>
            </a:r>
            <a:r>
              <a:rPr lang="en-IN" dirty="0" err="1"/>
              <a:t>cítit</a:t>
            </a:r>
            <a:r>
              <a:rPr lang="en-IN" dirty="0"/>
              <a:t> </a:t>
            </a:r>
            <a:r>
              <a:rPr lang="en-IN" dirty="0" err="1"/>
              <a:t>fajn</a:t>
            </a:r>
            <a:r>
              <a:rPr lang="en-IN" dirty="0"/>
              <a:t> a </a:t>
            </a:r>
            <a:r>
              <a:rPr lang="en-IN" dirty="0" err="1"/>
              <a:t>ostatní</a:t>
            </a:r>
            <a:r>
              <a:rPr lang="en-IN" dirty="0"/>
              <a:t> </a:t>
            </a:r>
            <a:r>
              <a:rPr lang="en-IN" dirty="0" err="1"/>
              <a:t>budou</a:t>
            </a:r>
            <a:r>
              <a:rPr lang="en-IN" dirty="0"/>
              <a:t> </a:t>
            </a:r>
            <a:r>
              <a:rPr lang="en-IN" dirty="0" err="1"/>
              <a:t>vědět</a:t>
            </a:r>
            <a:r>
              <a:rPr lang="en-IN" dirty="0"/>
              <a:t>, co od </a:t>
            </a:r>
            <a:r>
              <a:rPr lang="en-IN" dirty="0" err="1"/>
              <a:t>vás</a:t>
            </a:r>
            <a:r>
              <a:rPr lang="en-IN" dirty="0"/>
              <a:t> </a:t>
            </a:r>
            <a:r>
              <a:rPr lang="en-IN" dirty="0" err="1"/>
              <a:t>mohou</a:t>
            </a:r>
            <a:r>
              <a:rPr lang="en-IN" dirty="0"/>
              <a:t> </a:t>
            </a:r>
            <a:r>
              <a:rPr lang="en-IN" dirty="0" err="1"/>
              <a:t>čekat</a:t>
            </a:r>
            <a:r>
              <a:rPr lang="en-IN" dirty="0"/>
              <a:t>.</a:t>
            </a:r>
          </a:p>
        </p:txBody>
      </p:sp>
      <p:sp>
        <p:nvSpPr>
          <p:cNvPr id="33" name="Zástupný obsah 32">
            <a:extLst>
              <a:ext uri="{FF2B5EF4-FFF2-40B4-BE49-F238E27FC236}">
                <a16:creationId xmlns:a16="http://schemas.microsoft.com/office/drawing/2014/main" id="{C7C8D8D3-060D-8042-9D8C-4652C9B05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20" y="1147451"/>
            <a:ext cx="7176336" cy="1643875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Seminář vám pomůže potvrdit si: </a:t>
            </a:r>
          </a:p>
          <a:p>
            <a:r>
              <a:rPr lang="cs-CZ" dirty="0"/>
              <a:t>kým chcete opravdu být</a:t>
            </a:r>
          </a:p>
          <a:p>
            <a:r>
              <a:rPr lang="cs-CZ" dirty="0"/>
              <a:t>jak chcete být vnímaní okolím </a:t>
            </a:r>
          </a:p>
          <a:p>
            <a:r>
              <a:rPr lang="cs-CZ" dirty="0"/>
              <a:t>co pro to můžete udělat ještě dnes</a:t>
            </a:r>
          </a:p>
        </p:txBody>
      </p:sp>
      <p:sp>
        <p:nvSpPr>
          <p:cNvPr id="18" name="Nadpis 17">
            <a:extLst>
              <a:ext uri="{FF2B5EF4-FFF2-40B4-BE49-F238E27FC236}">
                <a16:creationId xmlns:a16="http://schemas.microsoft.com/office/drawing/2014/main" id="{8C463466-6063-9142-8039-08CAE261D79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9918" y="294200"/>
            <a:ext cx="9720000" cy="590400"/>
          </a:xfrm>
        </p:spPr>
        <p:txBody>
          <a:bodyPr/>
          <a:lstStyle/>
          <a:p>
            <a:r>
              <a:rPr lang="cs-CZ" dirty="0"/>
              <a:t>Jak poznám, co chce mé vnitřní „já“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53C46B9-89DE-06C2-0D40-BE35558ED64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07" t="4290" r="16622" b="4105"/>
          <a:stretch/>
        </p:blipFill>
        <p:spPr>
          <a:xfrm>
            <a:off x="8199122" y="1147451"/>
            <a:ext cx="3389308" cy="500865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Zástupný obsah 34">
            <a:extLst>
              <a:ext uri="{FF2B5EF4-FFF2-40B4-BE49-F238E27FC236}">
                <a16:creationId xmlns:a16="http://schemas.microsoft.com/office/drawing/2014/main" id="{B037577C-45E0-C341-8BB7-D54AA7B5716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9918" y="3657800"/>
            <a:ext cx="7176336" cy="1809992"/>
          </a:xfrm>
        </p:spPr>
        <p:txBody>
          <a:bodyPr/>
          <a:lstStyle/>
          <a:p>
            <a:r>
              <a:rPr lang="en-IN" dirty="0" err="1"/>
              <a:t>Díky</a:t>
            </a:r>
            <a:r>
              <a:rPr lang="en-IN" dirty="0"/>
              <a:t> </a:t>
            </a:r>
            <a:r>
              <a:rPr lang="en-IN" dirty="0" err="1"/>
              <a:t>tomu</a:t>
            </a:r>
            <a:r>
              <a:rPr lang="en-IN" dirty="0"/>
              <a:t> </a:t>
            </a:r>
            <a:r>
              <a:rPr lang="en-IN" dirty="0" err="1"/>
              <a:t>budete</a:t>
            </a:r>
            <a:r>
              <a:rPr lang="en-IN" dirty="0"/>
              <a:t> od</a:t>
            </a:r>
            <a:r>
              <a:rPr lang="cs-CZ" dirty="0"/>
              <a:t>e</a:t>
            </a:r>
            <a:r>
              <a:rPr lang="en-IN" dirty="0"/>
              <a:t> </a:t>
            </a:r>
            <a:r>
              <a:rPr lang="en-IN" dirty="0" err="1"/>
              <a:t>dneška</a:t>
            </a:r>
            <a:r>
              <a:rPr lang="en-IN" dirty="0"/>
              <a:t> </a:t>
            </a:r>
            <a:r>
              <a:rPr lang="en-IN" dirty="0" err="1"/>
              <a:t>jinak</a:t>
            </a:r>
            <a:r>
              <a:rPr lang="en-IN" dirty="0"/>
              <a:t> </a:t>
            </a:r>
            <a:r>
              <a:rPr lang="en-IN" dirty="0" err="1"/>
              <a:t>přistupovat</a:t>
            </a:r>
            <a:r>
              <a:rPr lang="en-IN" dirty="0"/>
              <a:t> </a:t>
            </a:r>
            <a:r>
              <a:rPr lang="en-IN" dirty="0" err="1"/>
              <a:t>ke</a:t>
            </a:r>
            <a:r>
              <a:rPr lang="en-IN" dirty="0"/>
              <a:t> </a:t>
            </a:r>
            <a:r>
              <a:rPr lang="en-IN" dirty="0" err="1"/>
              <a:t>studiu</a:t>
            </a:r>
            <a:r>
              <a:rPr lang="en-IN" dirty="0"/>
              <a:t>, </a:t>
            </a:r>
            <a:r>
              <a:rPr lang="en-IN" dirty="0" err="1"/>
              <a:t>praxím</a:t>
            </a:r>
            <a:r>
              <a:rPr lang="en-IN" dirty="0"/>
              <a:t>, </a:t>
            </a:r>
            <a:r>
              <a:rPr lang="en-IN" dirty="0" err="1"/>
              <a:t>brigádám</a:t>
            </a:r>
            <a:r>
              <a:rPr lang="en-IN" dirty="0"/>
              <a:t> a </a:t>
            </a:r>
            <a:r>
              <a:rPr lang="en-IN" dirty="0" err="1"/>
              <a:t>budoucí</a:t>
            </a:r>
            <a:r>
              <a:rPr lang="en-IN" dirty="0"/>
              <a:t> </a:t>
            </a:r>
            <a:r>
              <a:rPr lang="en-IN" dirty="0" err="1"/>
              <a:t>kariéře</a:t>
            </a:r>
            <a:r>
              <a:rPr lang="en-IN" dirty="0"/>
              <a:t>.</a:t>
            </a:r>
          </a:p>
        </p:txBody>
      </p:sp>
      <p:sp>
        <p:nvSpPr>
          <p:cNvPr id="33" name="Zástupný obsah 32">
            <a:extLst>
              <a:ext uri="{FF2B5EF4-FFF2-40B4-BE49-F238E27FC236}">
                <a16:creationId xmlns:a16="http://schemas.microsoft.com/office/drawing/2014/main" id="{C7C8D8D3-060D-8042-9D8C-4652C9B05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18" y="1147451"/>
            <a:ext cx="7176336" cy="2052749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Na konci tohoto semináře budete vědět: </a:t>
            </a:r>
          </a:p>
          <a:p>
            <a:r>
              <a:rPr lang="cs-CZ" dirty="0"/>
              <a:t>co chcete v životě prožít, vlastnit, zažít</a:t>
            </a:r>
          </a:p>
          <a:p>
            <a:r>
              <a:rPr lang="cs-CZ" dirty="0"/>
              <a:t>kolik a kdy budu potřebovat peněz na své sny, </a:t>
            </a:r>
            <a:br>
              <a:rPr lang="cs-CZ" dirty="0"/>
            </a:br>
            <a:r>
              <a:rPr lang="cs-CZ" dirty="0"/>
              <a:t>cíle a potřeby</a:t>
            </a:r>
          </a:p>
          <a:p>
            <a:r>
              <a:rPr lang="cs-CZ" dirty="0"/>
              <a:t>co pro splnění svých snů můžete udělat ještě dnes</a:t>
            </a:r>
          </a:p>
        </p:txBody>
      </p:sp>
      <p:sp>
        <p:nvSpPr>
          <p:cNvPr id="18" name="Nadpis 17">
            <a:extLst>
              <a:ext uri="{FF2B5EF4-FFF2-40B4-BE49-F238E27FC236}">
                <a16:creationId xmlns:a16="http://schemas.microsoft.com/office/drawing/2014/main" id="{8C463466-6063-9142-8039-08CAE261D79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9918" y="293688"/>
            <a:ext cx="9720263" cy="590550"/>
          </a:xfrm>
        </p:spPr>
        <p:txBody>
          <a:bodyPr/>
          <a:lstStyle/>
          <a:p>
            <a:r>
              <a:rPr lang="cs-CZ" dirty="0"/>
              <a:t>Co mě bude stát můj „život“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F05006C7-E6F7-4BA6-3C3C-72FB8B291B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78" t="-237" r="26767" b="237"/>
          <a:stretch/>
        </p:blipFill>
        <p:spPr>
          <a:xfrm>
            <a:off x="8199122" y="1120554"/>
            <a:ext cx="3389310" cy="503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103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Zástupný obsah 34">
            <a:extLst>
              <a:ext uri="{FF2B5EF4-FFF2-40B4-BE49-F238E27FC236}">
                <a16:creationId xmlns:a16="http://schemas.microsoft.com/office/drawing/2014/main" id="{B037577C-45E0-C341-8BB7-D54AA7B5716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9918" y="3657800"/>
            <a:ext cx="7176336" cy="1809992"/>
          </a:xfrm>
        </p:spPr>
        <p:txBody>
          <a:bodyPr/>
          <a:lstStyle/>
          <a:p>
            <a:r>
              <a:rPr lang="en-IN" dirty="0" err="1"/>
              <a:t>Díky</a:t>
            </a:r>
            <a:r>
              <a:rPr lang="en-IN" dirty="0"/>
              <a:t> </a:t>
            </a:r>
            <a:r>
              <a:rPr lang="en-IN" dirty="0" err="1"/>
              <a:t>tomu</a:t>
            </a:r>
            <a:r>
              <a:rPr lang="en-IN" dirty="0"/>
              <a:t> </a:t>
            </a:r>
            <a:r>
              <a:rPr lang="en-IN" dirty="0" err="1"/>
              <a:t>poznáte</a:t>
            </a:r>
            <a:r>
              <a:rPr lang="en-IN" dirty="0"/>
              <a:t>, </a:t>
            </a:r>
            <a:r>
              <a:rPr lang="en-IN" dirty="0" err="1"/>
              <a:t>že</a:t>
            </a:r>
            <a:r>
              <a:rPr lang="en-IN" dirty="0"/>
              <a:t> </a:t>
            </a:r>
            <a:r>
              <a:rPr lang="en-IN" dirty="0" err="1"/>
              <a:t>vás</a:t>
            </a:r>
            <a:r>
              <a:rPr lang="en-IN" dirty="0"/>
              <a:t> </a:t>
            </a:r>
            <a:r>
              <a:rPr lang="en-IN" dirty="0" err="1"/>
              <a:t>někdo</a:t>
            </a:r>
            <a:r>
              <a:rPr lang="en-IN" dirty="0"/>
              <a:t> </a:t>
            </a:r>
            <a:r>
              <a:rPr lang="en-IN" dirty="0" err="1"/>
              <a:t>manipuluje</a:t>
            </a:r>
            <a:r>
              <a:rPr lang="en-IN" dirty="0"/>
              <a:t> a </a:t>
            </a:r>
            <a:r>
              <a:rPr lang="en-IN" dirty="0" err="1"/>
              <a:t>naopak</a:t>
            </a:r>
            <a:r>
              <a:rPr lang="en-IN" dirty="0"/>
              <a:t>, jak </a:t>
            </a:r>
            <a:r>
              <a:rPr lang="en-IN" dirty="0" err="1"/>
              <a:t>někomu</a:t>
            </a:r>
            <a:r>
              <a:rPr lang="en-IN" dirty="0"/>
              <a:t> </a:t>
            </a:r>
            <a:r>
              <a:rPr lang="en-IN" dirty="0" err="1"/>
              <a:t>prodat</a:t>
            </a:r>
            <a:r>
              <a:rPr lang="en-IN" dirty="0"/>
              <a:t> </a:t>
            </a:r>
            <a:r>
              <a:rPr lang="en-IN" dirty="0" err="1"/>
              <a:t>svůj</a:t>
            </a:r>
            <a:r>
              <a:rPr lang="en-IN" dirty="0"/>
              <a:t> </a:t>
            </a:r>
            <a:r>
              <a:rPr lang="en-IN" dirty="0" err="1"/>
              <a:t>nápad</a:t>
            </a:r>
            <a:r>
              <a:rPr lang="en-IN" dirty="0"/>
              <a:t> </a:t>
            </a:r>
            <a:r>
              <a:rPr lang="en-IN" dirty="0" err="1"/>
              <a:t>či</a:t>
            </a:r>
            <a:r>
              <a:rPr lang="en-IN" dirty="0"/>
              <a:t> </a:t>
            </a:r>
            <a:r>
              <a:rPr lang="en-IN" dirty="0" err="1"/>
              <a:t>myšlenku</a:t>
            </a:r>
            <a:r>
              <a:rPr lang="en-IN" dirty="0"/>
              <a:t> </a:t>
            </a:r>
            <a:r>
              <a:rPr lang="en-IN" dirty="0" err="1"/>
              <a:t>férově</a:t>
            </a:r>
            <a:r>
              <a:rPr lang="cs-CZ" dirty="0"/>
              <a:t>.</a:t>
            </a:r>
            <a:endParaRPr lang="en-IN" dirty="0"/>
          </a:p>
        </p:txBody>
      </p:sp>
      <p:sp>
        <p:nvSpPr>
          <p:cNvPr id="33" name="Zástupný obsah 32">
            <a:extLst>
              <a:ext uri="{FF2B5EF4-FFF2-40B4-BE49-F238E27FC236}">
                <a16:creationId xmlns:a16="http://schemas.microsoft.com/office/drawing/2014/main" id="{C7C8D8D3-060D-8042-9D8C-4652C9B05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18" y="1147452"/>
            <a:ext cx="7176336" cy="1809992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Na konci tohoto semináře budete vědět: </a:t>
            </a:r>
          </a:p>
          <a:p>
            <a:r>
              <a:rPr lang="cs-CZ" dirty="0"/>
              <a:t>jaké jsou taktiky a praktiky</a:t>
            </a:r>
          </a:p>
          <a:p>
            <a:r>
              <a:rPr lang="cs-CZ" dirty="0"/>
              <a:t>která „slovíčka“ mění myšlení</a:t>
            </a:r>
          </a:p>
          <a:p>
            <a:r>
              <a:rPr lang="cs-CZ" dirty="0"/>
              <a:t>jak „prodat“ někomu svoji „myšlenku“</a:t>
            </a:r>
          </a:p>
        </p:txBody>
      </p:sp>
      <p:sp>
        <p:nvSpPr>
          <p:cNvPr id="18" name="Nadpis 17">
            <a:extLst>
              <a:ext uri="{FF2B5EF4-FFF2-40B4-BE49-F238E27FC236}">
                <a16:creationId xmlns:a16="http://schemas.microsoft.com/office/drawing/2014/main" id="{8C463466-6063-9142-8039-08CAE261D79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9918" y="294200"/>
            <a:ext cx="9720000" cy="590400"/>
          </a:xfrm>
        </p:spPr>
        <p:txBody>
          <a:bodyPr/>
          <a:lstStyle/>
          <a:p>
            <a:r>
              <a:rPr lang="pl-PL" dirty="0"/>
              <a:t>Jak poznat, co je ještě obchod a co už je manipulace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4EF8A04E-9E95-2E60-7837-AB7AB3C7F7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5" r="24788"/>
          <a:stretch/>
        </p:blipFill>
        <p:spPr>
          <a:xfrm>
            <a:off x="8199122" y="1147451"/>
            <a:ext cx="3389310" cy="5018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414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Zástupný obsah 34">
            <a:extLst>
              <a:ext uri="{FF2B5EF4-FFF2-40B4-BE49-F238E27FC236}">
                <a16:creationId xmlns:a16="http://schemas.microsoft.com/office/drawing/2014/main" id="{B037577C-45E0-C341-8BB7-D54AA7B5716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9918" y="3657800"/>
            <a:ext cx="7176336" cy="1809992"/>
          </a:xfrm>
        </p:spPr>
        <p:txBody>
          <a:bodyPr/>
          <a:lstStyle/>
          <a:p>
            <a:r>
              <a:rPr lang="en-IN" dirty="0" err="1"/>
              <a:t>Díky</a:t>
            </a:r>
            <a:r>
              <a:rPr lang="en-IN" dirty="0"/>
              <a:t> </a:t>
            </a:r>
            <a:r>
              <a:rPr lang="en-IN" dirty="0" err="1"/>
              <a:t>tomuto</a:t>
            </a:r>
            <a:r>
              <a:rPr lang="en-IN" dirty="0"/>
              <a:t> </a:t>
            </a:r>
            <a:r>
              <a:rPr lang="en-IN" dirty="0" err="1"/>
              <a:t>semináři</a:t>
            </a:r>
            <a:r>
              <a:rPr lang="en-IN" dirty="0"/>
              <a:t> </a:t>
            </a:r>
            <a:r>
              <a:rPr lang="en-IN" dirty="0" err="1"/>
              <a:t>budete</a:t>
            </a:r>
            <a:r>
              <a:rPr lang="en-IN" dirty="0"/>
              <a:t> </a:t>
            </a:r>
            <a:r>
              <a:rPr lang="en-IN" dirty="0" err="1"/>
              <a:t>mistři</a:t>
            </a:r>
            <a:r>
              <a:rPr lang="en-IN" dirty="0"/>
              <a:t> v </a:t>
            </a:r>
            <a:r>
              <a:rPr lang="en-IN" dirty="0" err="1"/>
              <a:t>odhadu</a:t>
            </a:r>
            <a:r>
              <a:rPr lang="en-IN" dirty="0"/>
              <a:t> </a:t>
            </a:r>
            <a:r>
              <a:rPr lang="en-IN" dirty="0" err="1"/>
              <a:t>lidí</a:t>
            </a:r>
            <a:r>
              <a:rPr lang="cs-CZ" dirty="0"/>
              <a:t>. C</a:t>
            </a:r>
            <a:r>
              <a:rPr lang="en-IN" dirty="0"/>
              <a:t>o je </a:t>
            </a:r>
            <a:r>
              <a:rPr lang="en-IN" dirty="0" err="1"/>
              <a:t>potěší</a:t>
            </a:r>
            <a:r>
              <a:rPr lang="en-IN" dirty="0"/>
              <a:t>, co je </a:t>
            </a:r>
            <a:r>
              <a:rPr lang="en-IN" dirty="0" err="1"/>
              <a:t>rozhodí</a:t>
            </a:r>
            <a:r>
              <a:rPr lang="cs-CZ" dirty="0"/>
              <a:t> a rozeznáte jejich</a:t>
            </a:r>
            <a:r>
              <a:rPr lang="en-IN" dirty="0"/>
              <a:t> </a:t>
            </a:r>
            <a:r>
              <a:rPr lang="en-IN" dirty="0" err="1"/>
              <a:t>silné</a:t>
            </a:r>
            <a:r>
              <a:rPr lang="en-IN" dirty="0"/>
              <a:t> a </a:t>
            </a:r>
            <a:r>
              <a:rPr lang="en-IN" dirty="0" err="1"/>
              <a:t>slabé</a:t>
            </a:r>
            <a:r>
              <a:rPr lang="en-IN" dirty="0"/>
              <a:t> </a:t>
            </a:r>
            <a:r>
              <a:rPr lang="en-IN" dirty="0" err="1"/>
              <a:t>stránky</a:t>
            </a:r>
            <a:r>
              <a:rPr lang="cs-CZ" dirty="0"/>
              <a:t>.</a:t>
            </a:r>
            <a:endParaRPr lang="en-IN" dirty="0"/>
          </a:p>
        </p:txBody>
      </p:sp>
      <p:sp>
        <p:nvSpPr>
          <p:cNvPr id="33" name="Zástupný obsah 32">
            <a:extLst>
              <a:ext uri="{FF2B5EF4-FFF2-40B4-BE49-F238E27FC236}">
                <a16:creationId xmlns:a16="http://schemas.microsoft.com/office/drawing/2014/main" id="{C7C8D8D3-060D-8042-9D8C-4652C9B05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18" y="1147451"/>
            <a:ext cx="7176336" cy="2281549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Na konci tohoto semináře budete vědět: </a:t>
            </a:r>
          </a:p>
          <a:p>
            <a:r>
              <a:rPr lang="cs-CZ" dirty="0"/>
              <a:t>jaké typy lidí existují a jak fungují</a:t>
            </a:r>
          </a:p>
          <a:p>
            <a:r>
              <a:rPr lang="cs-CZ" dirty="0"/>
              <a:t>jak komunikovat, aby můj „protějšek“ rozuměl </a:t>
            </a:r>
            <a:br>
              <a:rPr lang="cs-CZ" dirty="0"/>
            </a:br>
            <a:r>
              <a:rPr lang="cs-CZ" dirty="0"/>
              <a:t>a já rozuměl jemu</a:t>
            </a:r>
          </a:p>
          <a:p>
            <a:r>
              <a:rPr lang="cs-CZ" dirty="0"/>
              <a:t>co mě dostane do stresu a co do pohody</a:t>
            </a:r>
          </a:p>
        </p:txBody>
      </p:sp>
      <p:sp>
        <p:nvSpPr>
          <p:cNvPr id="18" name="Nadpis 17">
            <a:extLst>
              <a:ext uri="{FF2B5EF4-FFF2-40B4-BE49-F238E27FC236}">
                <a16:creationId xmlns:a16="http://schemas.microsoft.com/office/drawing/2014/main" id="{8C463466-6063-9142-8039-08CAE261D79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9918" y="294200"/>
            <a:ext cx="9720000" cy="590400"/>
          </a:xfrm>
        </p:spPr>
        <p:txBody>
          <a:bodyPr/>
          <a:lstStyle/>
          <a:p>
            <a:r>
              <a:rPr lang="pl-PL" dirty="0"/>
              <a:t>Základy úspěšné komunikace</a:t>
            </a: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E2DEA0E7-B211-88F0-0AA9-AE246EF1C6E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23" t="-272" r="5224" b="272"/>
          <a:stretch/>
        </p:blipFill>
        <p:spPr>
          <a:xfrm>
            <a:off x="7999733" y="1116105"/>
            <a:ext cx="3588699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092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Zástupný obsah 34">
            <a:extLst>
              <a:ext uri="{FF2B5EF4-FFF2-40B4-BE49-F238E27FC236}">
                <a16:creationId xmlns:a16="http://schemas.microsoft.com/office/drawing/2014/main" id="{B037577C-45E0-C341-8BB7-D54AA7B5716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9918" y="3657800"/>
            <a:ext cx="7176336" cy="1809992"/>
          </a:xfrm>
        </p:spPr>
        <p:txBody>
          <a:bodyPr/>
          <a:lstStyle/>
          <a:p>
            <a:r>
              <a:rPr lang="en-IN" dirty="0" err="1"/>
              <a:t>Díky</a:t>
            </a:r>
            <a:r>
              <a:rPr lang="en-IN" dirty="0"/>
              <a:t> </a:t>
            </a:r>
            <a:r>
              <a:rPr lang="en-IN" dirty="0" err="1"/>
              <a:t>tomuto</a:t>
            </a:r>
            <a:r>
              <a:rPr lang="en-IN" dirty="0"/>
              <a:t> </a:t>
            </a:r>
            <a:r>
              <a:rPr lang="en-IN" dirty="0" err="1"/>
              <a:t>semináři</a:t>
            </a:r>
            <a:r>
              <a:rPr lang="en-IN" dirty="0"/>
              <a:t> </a:t>
            </a:r>
            <a:r>
              <a:rPr lang="en-IN" dirty="0" err="1"/>
              <a:t>odhalíte</a:t>
            </a:r>
            <a:r>
              <a:rPr lang="en-IN" dirty="0"/>
              <a:t>, jak se </a:t>
            </a:r>
            <a:r>
              <a:rPr lang="en-IN" dirty="0" err="1"/>
              <a:t>chováte</a:t>
            </a:r>
            <a:r>
              <a:rPr lang="en-IN" dirty="0"/>
              <a:t> </a:t>
            </a:r>
            <a:r>
              <a:rPr lang="en-IN" dirty="0" err="1"/>
              <a:t>při</a:t>
            </a:r>
            <a:r>
              <a:rPr lang="en-IN" dirty="0"/>
              <a:t> </a:t>
            </a:r>
            <a:r>
              <a:rPr lang="en-IN" dirty="0" err="1"/>
              <a:t>vyjednávání</a:t>
            </a:r>
            <a:r>
              <a:rPr lang="cs-CZ" dirty="0"/>
              <a:t> nebo </a:t>
            </a:r>
            <a:r>
              <a:rPr lang="en-IN" dirty="0" err="1"/>
              <a:t>když</a:t>
            </a:r>
            <a:r>
              <a:rPr lang="en-IN" dirty="0"/>
              <a:t> </a:t>
            </a:r>
            <a:r>
              <a:rPr lang="en-IN" dirty="0" err="1"/>
              <a:t>jste</a:t>
            </a:r>
            <a:r>
              <a:rPr lang="en-IN" dirty="0"/>
              <a:t> pod </a:t>
            </a:r>
            <a:r>
              <a:rPr lang="en-IN" dirty="0" err="1"/>
              <a:t>tlakem</a:t>
            </a:r>
            <a:r>
              <a:rPr lang="cs-CZ" dirty="0"/>
              <a:t>.</a:t>
            </a:r>
            <a:endParaRPr lang="en-IN" dirty="0"/>
          </a:p>
        </p:txBody>
      </p:sp>
      <p:sp>
        <p:nvSpPr>
          <p:cNvPr id="33" name="Zástupný obsah 32">
            <a:extLst>
              <a:ext uri="{FF2B5EF4-FFF2-40B4-BE49-F238E27FC236}">
                <a16:creationId xmlns:a16="http://schemas.microsoft.com/office/drawing/2014/main" id="{C7C8D8D3-060D-8042-9D8C-4652C9B05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18" y="1147451"/>
            <a:ext cx="7176336" cy="2785897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Na konci tohoto semináře budete vědět: </a:t>
            </a:r>
          </a:p>
          <a:p>
            <a:r>
              <a:rPr lang="cs-CZ" dirty="0"/>
              <a:t>co znamená „krokodýlí řeka“</a:t>
            </a:r>
          </a:p>
          <a:p>
            <a:r>
              <a:rPr lang="cs-CZ" dirty="0"/>
              <a:t>co znamená „pustý ostrov“</a:t>
            </a:r>
          </a:p>
        </p:txBody>
      </p:sp>
      <p:sp>
        <p:nvSpPr>
          <p:cNvPr id="18" name="Nadpis 17">
            <a:extLst>
              <a:ext uri="{FF2B5EF4-FFF2-40B4-BE49-F238E27FC236}">
                <a16:creationId xmlns:a16="http://schemas.microsoft.com/office/drawing/2014/main" id="{8C463466-6063-9142-8039-08CAE261D79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9918" y="294200"/>
            <a:ext cx="9720000" cy="590400"/>
          </a:xfrm>
        </p:spPr>
        <p:txBody>
          <a:bodyPr/>
          <a:lstStyle/>
          <a:p>
            <a:r>
              <a:rPr lang="pl-PL" dirty="0"/>
              <a:t>Manažerské hry</a:t>
            </a: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A543013-3F80-E196-DC3F-DB56E265502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44" r="7153"/>
          <a:stretch/>
        </p:blipFill>
        <p:spPr>
          <a:xfrm>
            <a:off x="8199121" y="1153473"/>
            <a:ext cx="3389311" cy="5008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39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Zástupný obsah 34">
            <a:extLst>
              <a:ext uri="{FF2B5EF4-FFF2-40B4-BE49-F238E27FC236}">
                <a16:creationId xmlns:a16="http://schemas.microsoft.com/office/drawing/2014/main" id="{B037577C-45E0-C341-8BB7-D54AA7B5716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9918" y="3657800"/>
            <a:ext cx="7176336" cy="1809992"/>
          </a:xfrm>
        </p:spPr>
        <p:txBody>
          <a:bodyPr/>
          <a:lstStyle/>
          <a:p>
            <a:r>
              <a:rPr lang="en-IN" dirty="0" err="1"/>
              <a:t>Díky</a:t>
            </a:r>
            <a:r>
              <a:rPr lang="en-IN" dirty="0"/>
              <a:t> </a:t>
            </a:r>
            <a:r>
              <a:rPr lang="en-IN" dirty="0" err="1"/>
              <a:t>tomuto</a:t>
            </a:r>
            <a:r>
              <a:rPr lang="en-IN" dirty="0"/>
              <a:t> </a:t>
            </a:r>
            <a:r>
              <a:rPr lang="en-IN" dirty="0" err="1"/>
              <a:t>semináři</a:t>
            </a:r>
            <a:r>
              <a:rPr lang="en-IN" dirty="0"/>
              <a:t> </a:t>
            </a:r>
            <a:r>
              <a:rPr lang="en-IN" dirty="0" err="1"/>
              <a:t>budete</a:t>
            </a:r>
            <a:r>
              <a:rPr lang="en-IN" dirty="0"/>
              <a:t> </a:t>
            </a:r>
            <a:r>
              <a:rPr lang="en-IN" dirty="0" err="1"/>
              <a:t>odolní</a:t>
            </a:r>
            <a:r>
              <a:rPr lang="en-IN" dirty="0"/>
              <a:t> </a:t>
            </a:r>
            <a:r>
              <a:rPr lang="en-IN" dirty="0" err="1"/>
              <a:t>proti</a:t>
            </a:r>
            <a:r>
              <a:rPr lang="en-IN" dirty="0"/>
              <a:t> </a:t>
            </a:r>
            <a:r>
              <a:rPr lang="en-IN" dirty="0" err="1"/>
              <a:t>nekorektním</a:t>
            </a:r>
            <a:r>
              <a:rPr lang="en-IN" dirty="0"/>
              <a:t> </a:t>
            </a:r>
            <a:r>
              <a:rPr lang="en-IN" dirty="0" err="1"/>
              <a:t>nabídkám</a:t>
            </a:r>
            <a:r>
              <a:rPr lang="en-IN" dirty="0"/>
              <a:t> bank</a:t>
            </a:r>
            <a:r>
              <a:rPr lang="cs-CZ" dirty="0"/>
              <a:t>,</a:t>
            </a:r>
            <a:r>
              <a:rPr lang="en-IN" dirty="0"/>
              <a:t> </a:t>
            </a:r>
            <a:r>
              <a:rPr lang="en-IN" dirty="0" err="1"/>
              <a:t>pojišťoven</a:t>
            </a:r>
            <a:r>
              <a:rPr lang="cs-CZ" dirty="0"/>
              <a:t> a</a:t>
            </a:r>
            <a:r>
              <a:rPr lang="en-IN" dirty="0"/>
              <a:t> </a:t>
            </a:r>
            <a:r>
              <a:rPr lang="en-IN" dirty="0" err="1"/>
              <a:t>budete</a:t>
            </a:r>
            <a:r>
              <a:rPr lang="en-IN" dirty="0"/>
              <a:t> </a:t>
            </a:r>
            <a:r>
              <a:rPr lang="en-IN" dirty="0" err="1"/>
              <a:t>vědět</a:t>
            </a:r>
            <a:r>
              <a:rPr lang="en-IN" dirty="0"/>
              <a:t>, co </a:t>
            </a:r>
            <a:r>
              <a:rPr lang="en-IN" dirty="0" err="1"/>
              <a:t>čekat</a:t>
            </a:r>
            <a:r>
              <a:rPr lang="en-IN" dirty="0"/>
              <a:t> od </a:t>
            </a:r>
            <a:r>
              <a:rPr lang="en-IN" dirty="0" err="1"/>
              <a:t>produkt</a:t>
            </a:r>
            <a:r>
              <a:rPr lang="cs-CZ" dirty="0"/>
              <a:t>u</a:t>
            </a:r>
            <a:r>
              <a:rPr lang="en-IN" dirty="0"/>
              <a:t> a jak by </a:t>
            </a:r>
            <a:r>
              <a:rPr lang="en-IN" dirty="0" err="1"/>
              <a:t>měl</a:t>
            </a:r>
            <a:r>
              <a:rPr lang="en-IN" dirty="0"/>
              <a:t> </a:t>
            </a:r>
            <a:r>
              <a:rPr lang="en-IN" dirty="0" err="1"/>
              <a:t>být</a:t>
            </a:r>
            <a:r>
              <a:rPr lang="en-IN" dirty="0"/>
              <a:t> </a:t>
            </a:r>
            <a:r>
              <a:rPr lang="en-IN" dirty="0" err="1"/>
              <a:t>nastave</a:t>
            </a:r>
            <a:r>
              <a:rPr lang="cs-CZ" dirty="0"/>
              <a:t>n.</a:t>
            </a:r>
            <a:endParaRPr lang="en-IN" dirty="0"/>
          </a:p>
        </p:txBody>
      </p:sp>
      <p:sp>
        <p:nvSpPr>
          <p:cNvPr id="33" name="Zástupný obsah 32">
            <a:extLst>
              <a:ext uri="{FF2B5EF4-FFF2-40B4-BE49-F238E27FC236}">
                <a16:creationId xmlns:a16="http://schemas.microsoft.com/office/drawing/2014/main" id="{C7C8D8D3-060D-8042-9D8C-4652C9B05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18" y="1147451"/>
            <a:ext cx="7176336" cy="2785897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Na konci tohoto semináře budete o finančních produktech vědět: </a:t>
            </a:r>
          </a:p>
          <a:p>
            <a:r>
              <a:rPr lang="cs-CZ" dirty="0"/>
              <a:t>v čem je skryté nebezpečí</a:t>
            </a:r>
          </a:p>
          <a:p>
            <a:r>
              <a:rPr lang="cs-CZ" dirty="0"/>
              <a:t>podle čeho rozpoznat správné od nebezpečných</a:t>
            </a:r>
          </a:p>
          <a:p>
            <a:r>
              <a:rPr lang="cs-CZ" dirty="0"/>
              <a:t>jak je správně nastavit, aby pracovali </a:t>
            </a:r>
            <a:br>
              <a:rPr lang="cs-CZ" dirty="0"/>
            </a:br>
            <a:r>
              <a:rPr lang="cs-CZ" dirty="0"/>
              <a:t>pro mě a ne pro jiné</a:t>
            </a:r>
          </a:p>
        </p:txBody>
      </p:sp>
      <p:sp>
        <p:nvSpPr>
          <p:cNvPr id="18" name="Nadpis 17">
            <a:extLst>
              <a:ext uri="{FF2B5EF4-FFF2-40B4-BE49-F238E27FC236}">
                <a16:creationId xmlns:a16="http://schemas.microsoft.com/office/drawing/2014/main" id="{8C463466-6063-9142-8039-08CAE261D79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9918" y="294200"/>
            <a:ext cx="9720000" cy="590400"/>
          </a:xfrm>
        </p:spPr>
        <p:txBody>
          <a:bodyPr/>
          <a:lstStyle/>
          <a:p>
            <a:r>
              <a:rPr lang="pl-PL" dirty="0"/>
              <a:t>Chytáky a „háčky“ u finančních produktů</a:t>
            </a: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2D203C9D-3D91-36EE-7EBB-7EFE8E4AAEA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1" t="4411" r="28057"/>
          <a:stretch/>
        </p:blipFill>
        <p:spPr>
          <a:xfrm>
            <a:off x="8199122" y="1137921"/>
            <a:ext cx="3389310" cy="5018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595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FFD290-0166-2D4B-929A-604A7385F4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/>
              <a:t>Finanční poradenství jinak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C1E6E8D-0F5E-364E-8D83-826CEFD33D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/>
              <a:t>www.partners.cz</a:t>
            </a:r>
          </a:p>
        </p:txBody>
      </p:sp>
      <p:pic>
        <p:nvPicPr>
          <p:cNvPr id="5" name="Grafický objekt 4">
            <a:hlinkClick r:id="rId2"/>
            <a:extLst>
              <a:ext uri="{FF2B5EF4-FFF2-40B4-BE49-F238E27FC236}">
                <a16:creationId xmlns:a16="http://schemas.microsoft.com/office/drawing/2014/main" id="{9A262BB1-12E9-6E4A-8F16-844E72A9D7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60617" y="5866893"/>
            <a:ext cx="337483" cy="337483"/>
          </a:xfrm>
          <a:prstGeom prst="rect">
            <a:avLst/>
          </a:prstGeom>
        </p:spPr>
      </p:pic>
      <p:pic>
        <p:nvPicPr>
          <p:cNvPr id="7" name="Grafický objekt 6">
            <a:hlinkClick r:id="rId5"/>
            <a:extLst>
              <a:ext uri="{FF2B5EF4-FFF2-40B4-BE49-F238E27FC236}">
                <a16:creationId xmlns:a16="http://schemas.microsoft.com/office/drawing/2014/main" id="{118CC1D7-94A5-184C-A1EC-6C93D9DCDD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54105" y="5866893"/>
            <a:ext cx="337483" cy="33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82208"/>
      </p:ext>
    </p:extLst>
  </p:cSld>
  <p:clrMapOvr>
    <a:masterClrMapping/>
  </p:clrMapOvr>
</p:sld>
</file>

<file path=ppt/theme/theme1.xml><?xml version="1.0" encoding="utf-8"?>
<a:theme xmlns:a="http://schemas.openxmlformats.org/drawingml/2006/main" name="Partners Master 1">
  <a:themeElements>
    <a:clrScheme name="Vlastní 2">
      <a:dk1>
        <a:srgbClr val="FFFFFF"/>
      </a:dk1>
      <a:lt1>
        <a:srgbClr val="3D3D48"/>
      </a:lt1>
      <a:dk2>
        <a:srgbClr val="00ABBD"/>
      </a:dk2>
      <a:lt2>
        <a:srgbClr val="808080"/>
      </a:lt2>
      <a:accent1>
        <a:srgbClr val="002C3C"/>
      </a:accent1>
      <a:accent2>
        <a:srgbClr val="AAE3D3"/>
      </a:accent2>
      <a:accent3>
        <a:srgbClr val="FC7C71"/>
      </a:accent3>
      <a:accent4>
        <a:srgbClr val="FCE1AF"/>
      </a:accent4>
      <a:accent5>
        <a:srgbClr val="B9CEE2"/>
      </a:accent5>
      <a:accent6>
        <a:srgbClr val="E7BBD0"/>
      </a:accent6>
      <a:hlink>
        <a:srgbClr val="6EAA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454</Words>
  <Application>Microsoft Office PowerPoint</Application>
  <PresentationFormat>Vlastní</PresentationFormat>
  <Paragraphs>50</Paragraphs>
  <Slides>8</Slides>
  <Notes>7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3" baseType="lpstr">
      <vt:lpstr>Arial</vt:lpstr>
      <vt:lpstr>Georgia</vt:lpstr>
      <vt:lpstr>Poppins</vt:lpstr>
      <vt:lpstr>Poppins Light</vt:lpstr>
      <vt:lpstr>Partners Master 1</vt:lpstr>
      <vt:lpstr>Semináře pro studenty vysokých škol</vt:lpstr>
      <vt:lpstr>Jak poznám, co chce mé vnitřní „já“</vt:lpstr>
      <vt:lpstr>Co mě bude stát můj „život“</vt:lpstr>
      <vt:lpstr>Jak poznat, co je ještě obchod a co už je manipulace</vt:lpstr>
      <vt:lpstr>Základy úspěšné komunikace</vt:lpstr>
      <vt:lpstr>Manažerské hry</vt:lpstr>
      <vt:lpstr>Chytáky a „háčky“ u finančních produktů</vt:lpstr>
      <vt:lpstr>Finanční poradenství jinak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2016-03-16T05:57:48Z</dcterms:created>
  <dcterms:modified xsi:type="dcterms:W3CDTF">2023-03-29T10:37:48Z</dcterms:modified>
  <cp:contentStatus/>
</cp:coreProperties>
</file>